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6"/>
    <p:restoredTop sz="94689"/>
  </p:normalViewPr>
  <p:slideViewPr>
    <p:cSldViewPr snapToGrid="0" showGuides="1">
      <p:cViewPr varScale="1">
        <p:scale>
          <a:sx n="103" d="100"/>
          <a:sy n="103" d="100"/>
        </p:scale>
        <p:origin x="200" y="22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78233-58C8-9723-F254-83CDE0D7F0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8E5E51-291A-767C-E79F-7615FF67C4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EE9BE1-3988-BFFF-F5AB-5186C2A24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B9218-F4BF-2D7F-8A04-E4F467117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20313-9294-4416-8A41-5187269BC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000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CE7AC-B501-42BF-30B1-B07B60CCE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454460-A320-26EB-CC44-9DFB688C3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E342F-18A4-DCE8-FDCC-DC21C4901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9BDE41-F29B-6EEE-A0A0-ACDFDF6E1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EC1BC-DE12-CD34-702D-0EB9AA45E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1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526C0F-F382-419B-F250-DDA74927D1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003683-387C-0991-AB27-2576A2E507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D48416-B0EF-CFD4-9EE7-C35612F4A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FC328-EF23-163C-33E2-CB3109CC6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C0897-5C8F-56EA-D1D6-5A5CFA970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60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BEEE3-2534-7D4A-C797-3F2CC3975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93EBF-AC44-9C6A-8C63-359E0D519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D2998-A11D-3741-EAD9-7101FAF65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7F5DA2-7A61-BE1B-3539-536BD9C29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D318F-1492-67B3-F4D1-E8E2531E9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60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5A4B5-04A0-CECA-D8B4-F982BC6B8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1A7B5D-8E6B-375B-0AC1-B59CB077E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F72DC-DACE-3A68-732D-14C80A998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43182-407A-4276-9E64-5789D4277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3852FD-635A-83DF-2B21-2BDD337C4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14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2B29B-4358-7EC4-4CCD-1F55DD12A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D06F-1AA7-7823-44B9-EAB578B83D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3FB99-D1DC-39D2-2DDF-C1D9602464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50313C-AA1F-C297-5FC7-DB800EC09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EF80F9-92FF-003C-2C99-43C35F7E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26B7D2-66B3-4D0D-7023-51DC5C56E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294F1-3805-C7FE-4DF0-3C260F05E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30CA82-EB71-8678-D514-BBCAD7CDF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4DCF80-A4DC-D8C4-8663-846B79E33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39EF8D-579D-3450-0DCC-0D4CDF2C1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EA356E-C9FA-E7AB-28F4-35D5551544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228153-CD34-43E9-0D1E-A3B25DE2A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18FD20-877B-BCBA-BA2D-505D49FD2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ACD68A-3519-EAD9-2742-60090295C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0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E2205-E9CA-710E-ABF7-4AA35D40C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9A7D34-C2CC-E646-3D61-B3D1C5954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4D229D-C813-9B89-8BC0-A75467546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B38A9-C53B-3FD3-468C-44868FCDB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335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701C7-F505-52B1-205E-0E7BB7439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86B951-E0C3-3CEB-8A7D-0B91BAB2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FA242-327E-5CBC-FF0F-DFDF3B24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490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AB2B9-5EE2-1D60-6058-E880AC2D8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BCBF4-424C-BF06-8082-84FBC77D6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57441E-419E-0675-90C7-AAAF76CE48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B58AF0-EEB0-38E4-9AD4-EF207E474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5B0963-8EA4-0B8D-5D75-BF09CAD2D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28A03F-0AD9-089A-2537-418BDD40F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351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4CFCB-4BCE-E862-6287-E1261978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F2D1B6-B191-74D5-A06D-2B757D1B67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81163B-A126-2CCD-3DA7-22DA792751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1E05B-8A15-BA71-66C2-04D2D86C4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1EBBE-E87A-156C-86BA-5174979ED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951DC8-9378-C6D6-EC9E-BAAC32B34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93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20FC24-BB28-60D2-471C-7F3762852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A3C101-0DD7-786E-B4E1-B0C807DD9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01002-0DBF-1D66-2A51-9058DCFF06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F19C4-CD80-0C43-BFA1-CF41B47E7562}" type="datetimeFigureOut">
              <a:rPr lang="en-US" smtClean="0"/>
              <a:t>9/26/24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F0CFA-23B7-BD83-22AA-C8E16B1D0E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2C55E-DD0F-A322-2595-070C7C7A1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9279E2-D114-584F-AF7F-3A0DF734F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85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BDE78-334B-5077-E0DE-9FAB29EF3B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CEE04-B955-1515-8526-4F34FD223C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poster with a bunch of grapes&#10;&#10;Description automatically generated">
            <a:extLst>
              <a:ext uri="{FF2B5EF4-FFF2-40B4-BE49-F238E27FC236}">
                <a16:creationId xmlns:a16="http://schemas.microsoft.com/office/drawing/2014/main" id="{1DAC4981-D29E-13C6-D660-22965C951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98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0523B-3875-AEC0-BD2A-C6B030F9D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white background with a circle and text&#10;&#10;Description automatically generated">
            <a:extLst>
              <a:ext uri="{FF2B5EF4-FFF2-40B4-BE49-F238E27FC236}">
                <a16:creationId xmlns:a16="http://schemas.microsoft.com/office/drawing/2014/main" id="{90A88573-8E37-B837-0D6A-C4BC085642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</p:spPr>
      </p:pic>
    </p:spTree>
    <p:extLst>
      <p:ext uri="{BB962C8B-B14F-4D97-AF65-F5344CB8AC3E}">
        <p14:creationId xmlns:p14="http://schemas.microsoft.com/office/powerpoint/2010/main" val="1697073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1F78-26F2-A0E7-7CF2-61A0A0B5E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A blue and white rectangular object&#10;&#10;Description automatically generated">
            <a:extLst>
              <a:ext uri="{FF2B5EF4-FFF2-40B4-BE49-F238E27FC236}">
                <a16:creationId xmlns:a16="http://schemas.microsoft.com/office/drawing/2014/main" id="{63D526AD-CF2E-E486-ACCC-01238924F9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</p:spPr>
      </p:pic>
    </p:spTree>
    <p:extLst>
      <p:ext uri="{BB962C8B-B14F-4D97-AF65-F5344CB8AC3E}">
        <p14:creationId xmlns:p14="http://schemas.microsoft.com/office/powerpoint/2010/main" val="191551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1AC8B-B8EE-45CA-CAE2-197367A3A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A blue circle with a white background&#10;&#10;Description automatically generated">
            <a:extLst>
              <a:ext uri="{FF2B5EF4-FFF2-40B4-BE49-F238E27FC236}">
                <a16:creationId xmlns:a16="http://schemas.microsoft.com/office/drawing/2014/main" id="{1238414B-9C5F-6C5D-4D54-6B5CC317E8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</p:spPr>
      </p:pic>
    </p:spTree>
    <p:extLst>
      <p:ext uri="{BB962C8B-B14F-4D97-AF65-F5344CB8AC3E}">
        <p14:creationId xmlns:p14="http://schemas.microsoft.com/office/powerpoint/2010/main" val="145591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D2AC5-8204-A021-E66A-D03321078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white background&#10;&#10;Description automatically generated">
            <a:extLst>
              <a:ext uri="{FF2B5EF4-FFF2-40B4-BE49-F238E27FC236}">
                <a16:creationId xmlns:a16="http://schemas.microsoft.com/office/drawing/2014/main" id="{60A9C252-A4E8-F6C7-F137-821E49236B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</p:spPr>
      </p:pic>
    </p:spTree>
    <p:extLst>
      <p:ext uri="{BB962C8B-B14F-4D97-AF65-F5344CB8AC3E}">
        <p14:creationId xmlns:p14="http://schemas.microsoft.com/office/powerpoint/2010/main" val="2967621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AEFE-C994-2C4E-68FE-A3EFF0C13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white background with a green border&#10;&#10;Description automatically generated">
            <a:extLst>
              <a:ext uri="{FF2B5EF4-FFF2-40B4-BE49-F238E27FC236}">
                <a16:creationId xmlns:a16="http://schemas.microsoft.com/office/drawing/2014/main" id="{077598BB-C798-4966-7277-BC12CB33B9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</p:spPr>
      </p:pic>
    </p:spTree>
    <p:extLst>
      <p:ext uri="{BB962C8B-B14F-4D97-AF65-F5344CB8AC3E}">
        <p14:creationId xmlns:p14="http://schemas.microsoft.com/office/powerpoint/2010/main" val="3289237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E85D1-BC81-DBF6-B8CB-8D91CAE76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white background with a blue border&#10;&#10;Description automatically generated">
            <a:extLst>
              <a:ext uri="{FF2B5EF4-FFF2-40B4-BE49-F238E27FC236}">
                <a16:creationId xmlns:a16="http://schemas.microsoft.com/office/drawing/2014/main" id="{3343CBC9-CB8E-8699-8E9B-0CF303063B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</p:spPr>
      </p:pic>
    </p:spTree>
    <p:extLst>
      <p:ext uri="{BB962C8B-B14F-4D97-AF65-F5344CB8AC3E}">
        <p14:creationId xmlns:p14="http://schemas.microsoft.com/office/powerpoint/2010/main" val="373210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5846-A1B1-7190-470E-ABB6609E6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white background with grapes&#10;&#10;Description automatically generated">
            <a:extLst>
              <a:ext uri="{FF2B5EF4-FFF2-40B4-BE49-F238E27FC236}">
                <a16:creationId xmlns:a16="http://schemas.microsoft.com/office/drawing/2014/main" id="{EB2DE058-3C49-E30C-808A-0A5249127C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</p:spPr>
      </p:pic>
    </p:spTree>
    <p:extLst>
      <p:ext uri="{BB962C8B-B14F-4D97-AF65-F5344CB8AC3E}">
        <p14:creationId xmlns:p14="http://schemas.microsoft.com/office/powerpoint/2010/main" val="1724267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Ruppert</dc:creator>
  <cp:lastModifiedBy>Lisa Ruppert</cp:lastModifiedBy>
  <cp:revision>6</cp:revision>
  <dcterms:created xsi:type="dcterms:W3CDTF">2024-08-28T15:18:08Z</dcterms:created>
  <dcterms:modified xsi:type="dcterms:W3CDTF">2024-09-27T20:13:53Z</dcterms:modified>
</cp:coreProperties>
</file>