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6" r:id="rId6"/>
    <p:sldId id="257" r:id="rId7"/>
    <p:sldId id="258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7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7AF66-9832-7504-1518-D99309248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A12DF1-A7CD-8913-6DB6-79A6CBC1AA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E669B-DA45-56DD-A343-82918FB41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9F9DB-8FAD-4AE3-CD95-CEB173D8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4FDA35-888D-8205-302A-A0DFB5CDB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53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5DE36-3834-3B96-B88A-6CFF9A8CE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6B66B-6743-2DC8-7B02-C7170E796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83586-5888-DE69-671F-3C4C47A01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9F4A7-9098-011A-41DA-DCF44070F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D2A0CC-A2D0-FA02-DB15-4A0CC58D3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27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738A90-4CBC-706F-EACF-953D71315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578781-19C4-F026-BC8F-86B113BBF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DDD89-0B0E-E910-79D8-C81967B82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934E5-AF9B-B6E4-6F8A-E39DE97FA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8B802-BE9F-3239-08B7-C314D6B1C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70B0D-AD7F-8B7D-EEF9-043BD02B8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CAE53-5A60-CA08-0605-01B03C7EE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6B1AC-BD19-E8A1-E192-5ADA222E3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80E61-E075-D0FC-3F54-79F235A8D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0F944-B8A8-D6A8-9BB3-C6295AC29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0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BB7D2-93F5-BEDE-98C8-B80AE3EDF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41FAB9-1505-61DA-68AA-47C833DBC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7029-1C3E-2C51-BB4A-6799F920D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2C7D9-3873-74A9-0D01-5F564911A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4C733-4047-2681-6E51-2B67D0FE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B6F7D-49C3-3FAB-1124-D5510E673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97BFB-670B-5C60-D3C0-5A495492C2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7349AA-CFB5-8459-AE52-088518B45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E223A-EE77-8554-F749-69967A5B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27323B-5F04-69EA-EF00-70B85212B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96E2FB-DD4B-ACA7-9089-E001C0815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0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A33E2-46A3-76D4-E347-2FDBCD0D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D72A6E-5847-F759-08A3-6A8C4932A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4A44DA-45B3-195D-C6B1-9B7BD1F15D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70698F-97BD-E595-8C79-37DBFF6C1A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DC6AD4-7030-DD01-7774-B977DAA41C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11E322-AC13-31DA-3E05-43D8567A0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FF3372-5E3C-5309-C311-EAD7FA42D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E82F81-C8DA-EE94-6873-E356D63B5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469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EC8A6-1FDB-A84C-4003-88E139A52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B53D0B-D6B0-724A-A3BC-6861A89A1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988C2A-C82F-58DE-7BD3-04D84E575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1E646E-916B-2E61-2050-1652BFBE1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14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1AAFC5-69BB-A3FA-DD9C-FA18924F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5E3E02-7D55-B2D1-946C-294C0AB1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ED0605-3791-8976-D613-125798F14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9AE80-2D97-07BC-D283-51E32BD20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3D671-C1F1-F9B8-9769-E6792D5A6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F414F5-2AB2-BFAB-EA00-C047AE182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5FD12E-6A8B-A71E-E94B-10A32D846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41300A-FD3A-C691-E0BF-680F6794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4B846B-53CB-EA34-F7C7-0E8274A72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18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3E7D2-6EB8-531B-4A0F-97F92E7D7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04992-C47E-275E-B0FC-7443F057FB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25AAF6-01C0-5A7A-B7AD-0ABB045FA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8A552B-F032-E7F8-83BB-F74AB62C0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E17048-2EB7-793A-8873-88DEC4458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CE75BB-38D6-620D-3DED-B56F4F4F5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638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1DB45F-E4A0-8EF6-3507-D6027D227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56E34-4C9F-381E-13B0-0CE750224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0BD68-7AD6-E93E-EBFB-8ED3CA735F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9ECBB5-CD4D-4C27-9ED2-25F6F292789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94536-9447-0BC8-60AF-919AE4CDDF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4C03A-286D-DB28-A05E-445D1C259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246240-7552-4479-98F9-C66AA9AC0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972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oster for power in prayer&#10;&#10;AI-generated content may be incorrect.">
            <a:extLst>
              <a:ext uri="{FF2B5EF4-FFF2-40B4-BE49-F238E27FC236}">
                <a16:creationId xmlns:a16="http://schemas.microsoft.com/office/drawing/2014/main" id="{60D61306-1A0B-DCBD-8321-D8FBC63AE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27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anner with text and images&#10;&#10;AI-generated content may be incorrect.">
            <a:extLst>
              <a:ext uri="{FF2B5EF4-FFF2-40B4-BE49-F238E27FC236}">
                <a16:creationId xmlns:a16="http://schemas.microsoft.com/office/drawing/2014/main" id="{817EF86B-C341-FE64-36DA-0F6BB5F74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86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55EE2-7428-1703-C9F7-38E322F92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yellow background with text&#10;&#10;AI-generated content may be incorrect.">
            <a:extLst>
              <a:ext uri="{FF2B5EF4-FFF2-40B4-BE49-F238E27FC236}">
                <a16:creationId xmlns:a16="http://schemas.microsoft.com/office/drawing/2014/main" id="{EFCF30C8-67FB-0F1C-25B7-74103CFEC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63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FA126-CC67-1AAF-390F-A3D74CAA6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rayer book&#10;&#10;AI-generated content may be incorrect.">
            <a:extLst>
              <a:ext uri="{FF2B5EF4-FFF2-40B4-BE49-F238E27FC236}">
                <a16:creationId xmlns:a16="http://schemas.microsoft.com/office/drawing/2014/main" id="{EA45996B-DE53-2FF2-9DFB-6ED7B4086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5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C0188-B050-CC4C-722B-F896BBE4A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blue rectangular object with text&#10;&#10;AI-generated content may be incorrect.">
            <a:extLst>
              <a:ext uri="{FF2B5EF4-FFF2-40B4-BE49-F238E27FC236}">
                <a16:creationId xmlns:a16="http://schemas.microsoft.com/office/drawing/2014/main" id="{CEE0934F-1AD3-BC49-73E3-0C3DF9300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37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A267D241600842BE096599B23647CD" ma:contentTypeVersion="23" ma:contentTypeDescription="Create a new document." ma:contentTypeScope="" ma:versionID="c18989f8d1bbba0ea85abbacfc3f50d4">
  <xsd:schema xmlns:xsd="http://www.w3.org/2001/XMLSchema" xmlns:xs="http://www.w3.org/2001/XMLSchema" xmlns:p="http://schemas.microsoft.com/office/2006/metadata/properties" xmlns:ns2="ba5c94e6-ac2e-4449-b08a-f8618784b002" xmlns:ns3="df93867d-9381-472c-8f70-c08c1d23f977" targetNamespace="http://schemas.microsoft.com/office/2006/metadata/properties" ma:root="true" ma:fieldsID="b7c20c7c7322f296ff3fad9107764686" ns2:_="" ns3:_="">
    <xsd:import namespace="ba5c94e6-ac2e-4449-b08a-f8618784b002"/>
    <xsd:import namespace="df93867d-9381-472c-8f70-c08c1d23f9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2:_ApprovalAssignedTo" minOccurs="0"/>
                <xsd:element ref="ns2:_ApprovalRespondedBy" minOccurs="0"/>
                <xsd:element ref="ns2:_ApprovalSentBy" minOccurs="0"/>
                <xsd:element ref="ns2:_Approval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c94e6-ac2e-4449-b08a-f8618784b0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8d1cdf8-5340-4a71-b631-14e69df0cb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_ApprovalAssignedTo" ma:index="27" nillable="true" ma:displayName="Approvers" ma:list="UserInfo" ma:internalName="_ApprovalAssignedTo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ApprovalRespondedBy" ma:index="28" nillable="true" ma:displayName="Responses" ma:list="UserInfo" ma:internalName="_ApprovalRespondedBy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ApprovalSentBy" ma:index="29" nillable="true" ma:displayName="Approval Creator" ma:list="UserInfo" ma:internalName="_ApprovalSent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ApprovalStatus" ma:index="30" nillable="true" ma:displayName="Approval status" ma:internalName="_Approval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93867d-9381-472c-8f70-c08c1d23f97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e388edb-94ba-4ac4-8685-c610bb875176}" ma:internalName="TaxCatchAll" ma:showField="CatchAllData" ma:web="df93867d-9381-472c-8f70-c08c1d23f9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pprovalAssignedTo xmlns="ba5c94e6-ac2e-4449-b08a-f8618784b002">
      <UserInfo>
        <DisplayName/>
        <AccountId xsi:nil="true"/>
        <AccountType/>
      </UserInfo>
    </_ApprovalAssignedTo>
    <_ApprovalRespondedBy xmlns="ba5c94e6-ac2e-4449-b08a-f8618784b002">
      <UserInfo>
        <DisplayName/>
        <AccountId xsi:nil="true"/>
        <AccountType/>
      </UserInfo>
    </_ApprovalRespondedBy>
    <_ApprovalStatus xmlns="ba5c94e6-ac2e-4449-b08a-f8618784b002">0</_ApprovalStatus>
    <lcf76f155ced4ddcb4097134ff3c332f xmlns="ba5c94e6-ac2e-4449-b08a-f8618784b002">
      <Terms xmlns="http://schemas.microsoft.com/office/infopath/2007/PartnerControls"/>
    </lcf76f155ced4ddcb4097134ff3c332f>
    <TaxCatchAll xmlns="df93867d-9381-472c-8f70-c08c1d23f977" xsi:nil="true"/>
    <_ApprovalSentBy xmlns="ba5c94e6-ac2e-4449-b08a-f8618784b002">
      <UserInfo>
        <DisplayName/>
        <AccountId xsi:nil="true"/>
        <AccountType/>
      </UserInfo>
    </_ApprovalSentBy>
  </documentManagement>
</p:properties>
</file>

<file path=customXml/itemProps1.xml><?xml version="1.0" encoding="utf-8"?>
<ds:datastoreItem xmlns:ds="http://schemas.openxmlformats.org/officeDocument/2006/customXml" ds:itemID="{FC67BC3E-590D-48C0-BB41-71532BCD10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581537-6C7E-4A95-8C9E-2747FFB208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5c94e6-ac2e-4449-b08a-f8618784b002"/>
    <ds:schemaRef ds:uri="df93867d-9381-472c-8f70-c08c1d23f9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03BAB7-3ACE-42CE-B0B7-6BE85D2B0952}">
  <ds:schemaRefs>
    <ds:schemaRef ds:uri="http://schemas.microsoft.com/office/2006/metadata/properties"/>
    <ds:schemaRef ds:uri="http://schemas.microsoft.com/office/infopath/2007/PartnerControls"/>
    <ds:schemaRef ds:uri="ba5c94e6-ac2e-4449-b08a-f8618784b002"/>
    <ds:schemaRef ds:uri="df93867d-9381-472c-8f70-c08c1d23f9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Nikki Bird</dc:creator>
  <cp:lastModifiedBy>Nikki Bird</cp:lastModifiedBy>
  <cp:revision>2</cp:revision>
  <dcterms:created xsi:type="dcterms:W3CDTF">2025-10-21T17:30:03Z</dcterms:created>
  <dcterms:modified xsi:type="dcterms:W3CDTF">2025-12-19T20:02:39Z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0x01010085A267D241600842BE096599B23647CD</vt:lpwstr>
  </property>
</Properties>
</file>