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1" r:id="rId3"/>
    <p:sldId id="262" r:id="rId4"/>
    <p:sldId id="259" r:id="rId5"/>
    <p:sldId id="258" r:id="rId6"/>
    <p:sldId id="260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howGuides="1">
      <p:cViewPr varScale="1">
        <p:scale>
          <a:sx n="117" d="100"/>
          <a:sy n="117" d="100"/>
        </p:scale>
        <p:origin x="808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6115D-365A-BB55-A67E-95C70A853A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1B316E-E648-9A4C-8EEA-4DBF64F1E9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D28ACC-A9A0-72A3-A539-47BF0FC90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D0363-9308-D646-BFF1-E59DD61C7F02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BF3ED3-1C31-6BCC-039F-321406A41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96626A-8344-8A27-568E-218F15A8A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790EE-8323-6949-9B69-2D724732D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523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516752-7CAB-D485-B078-250359A52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E4B603-74E0-1778-96A0-830275CB9F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15682B-8A66-4895-D6BE-BAE9420B5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D0363-9308-D646-BFF1-E59DD61C7F02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D62D75-2357-1203-62D6-B8D0F6BE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0CC174-6F6E-00A2-3381-530BEB4E1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790EE-8323-6949-9B69-2D724732D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758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1B4C73B-06EF-168A-2DF4-954F033220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304649-268B-1308-6878-147817C03B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2FE4B7-3191-64D0-16A8-D2D4C69A4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D0363-9308-D646-BFF1-E59DD61C7F02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1E1073-777F-21DB-B893-5B93B9DF5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E9C97F-A210-2200-6B4A-429758772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790EE-8323-6949-9B69-2D724732D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344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A4775-D801-8933-DEAC-D9A49C183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EE0E33-B4EA-3FB1-3C82-1ECC2ABB55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CAD5A2-2CDB-F8A5-B522-FA28D7477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D0363-9308-D646-BFF1-E59DD61C7F02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D1F62B-C2F3-0943-4F48-466947AF8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04BBB-BB66-C48D-A791-E514DD492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790EE-8323-6949-9B69-2D724732D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888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20B75-AD8C-0993-2ADA-1AC594710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667886-BB7D-D055-4652-9CBF44775A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4FD448-CE1F-FB09-FAA3-E47A91616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D0363-9308-D646-BFF1-E59DD61C7F02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444BD-3A8E-0F4F-76D8-71A9477F0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9BA908-4654-2C04-EBBA-F3C360894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790EE-8323-6949-9B69-2D724732D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292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A75A6-E1B3-DE5F-7FD5-ECFCBB53F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8C38D5-766D-C2BC-5C9C-4AFC40ECBE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2944E0-4516-E7AE-C09D-06064009E8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083BA5-E4ED-F259-ED8F-AC4ADA932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D0363-9308-D646-BFF1-E59DD61C7F02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A3B1CA-0631-F533-163D-EBAD76673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F05838-417B-F966-1AF6-31A58BB79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790EE-8323-6949-9B69-2D724732D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987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E97A0-F7DB-3C0D-E048-52D086EF0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968775-3FF1-F339-17F8-3562ACC9D9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5242B-1203-56A3-C8B3-86CBC6FD42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3CF236-D701-5903-7EDF-4736F66DC2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CE31A5-E488-1721-377C-B975D33D1E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36BB4B-060C-1EB5-90BE-9E1A1A601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D0363-9308-D646-BFF1-E59DD61C7F02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4191496-3FCA-3A51-BDEE-4B9F47023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64DD5E-0551-B59C-A2AE-7DC75F91B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790EE-8323-6949-9B69-2D724732D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344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41298-AC88-A067-F836-1F5651F40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C3D33E-5319-55A4-0F19-F783A5F45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D0363-9308-D646-BFF1-E59DD61C7F02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92AD7F-0D18-4626-B6D2-10074E0A9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C19691-6D79-8390-1919-88F0DF8D6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790EE-8323-6949-9B69-2D724732D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28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B90C35C-3998-85E2-8394-E6B4BCF57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D0363-9308-D646-BFF1-E59DD61C7F02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CC1D70-EBA0-C8AC-E963-0E5EAEE80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D7E191-6405-C59C-9B97-7E6575499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790EE-8323-6949-9B69-2D724732D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707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AB6EA5-82C6-B881-D381-91004CAF7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8D95F-3610-50EF-4EE6-FE17F53C9B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DE77CA-8A59-104F-4151-5E6BC9AE87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6F9CC2-B545-A062-5760-0AFF1EFD2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D0363-9308-D646-BFF1-E59DD61C7F02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6B62D8-8E9A-E52A-A3F6-8DE30D3B8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F640E6-8768-5C94-4D87-37568D312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790EE-8323-6949-9B69-2D724732D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634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3F6A6-7BC1-DBA1-F93A-23D31F0F9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CE0D09-F621-DBF6-A527-05F099C1BB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2E766E-0E13-F05B-A13A-EC1B7DA53F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C771CA-9EC2-3E87-030C-821FFB321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D0363-9308-D646-BFF1-E59DD61C7F02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52E846-8A19-A260-E10E-474FA9FB3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277EC6-EE44-8221-A9BA-3639385DF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790EE-8323-6949-9B69-2D724732D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881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A1C547-0C14-4A63-56CF-A959531D1E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E83C6B-3F8D-D08A-1364-04469C5911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AEA155-02D5-F10A-5F7E-912E066E55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CD0363-9308-D646-BFF1-E59DD61C7F02}" type="datetimeFigureOut">
              <a:rPr lang="en-US" smtClean="0"/>
              <a:t>10/30/24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A7F35D-C290-7DF3-40F6-D5B9C13B91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19D67-EE42-A562-4EC3-C09F02DFF7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DB790EE-8323-6949-9B69-2D724732DB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64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83686-E0B4-FE17-DD3B-E3EBAD7C2E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36C6FE-AF2B-8254-B64F-337C491321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 person and person with text and images&#10;&#10;Description automatically generated">
            <a:extLst>
              <a:ext uri="{FF2B5EF4-FFF2-40B4-BE49-F238E27FC236}">
                <a16:creationId xmlns:a16="http://schemas.microsoft.com/office/drawing/2014/main" id="{42DB6138-7541-8788-361E-0CBDCE5AA3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809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591AE-5906-CECC-0CAB-D5CB17676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blue and green rectangles&#10;&#10;Description automatically generated">
            <a:extLst>
              <a:ext uri="{FF2B5EF4-FFF2-40B4-BE49-F238E27FC236}">
                <a16:creationId xmlns:a16="http://schemas.microsoft.com/office/drawing/2014/main" id="{C1C3D286-AAC1-A51D-C7D0-5E924DBA0E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190525" cy="6858000"/>
          </a:xfrm>
        </p:spPr>
      </p:pic>
    </p:spTree>
    <p:extLst>
      <p:ext uri="{BB962C8B-B14F-4D97-AF65-F5344CB8AC3E}">
        <p14:creationId xmlns:p14="http://schemas.microsoft.com/office/powerpoint/2010/main" val="2415357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FAFF6-AFAC-9907-8612-5C1C2921D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green rectangular object with blue border&#10;&#10;Description automatically generated">
            <a:extLst>
              <a:ext uri="{FF2B5EF4-FFF2-40B4-BE49-F238E27FC236}">
                <a16:creationId xmlns:a16="http://schemas.microsoft.com/office/drawing/2014/main" id="{65435E1A-81AA-0C27-82F1-EE44C27337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830"/>
          </a:xfrm>
        </p:spPr>
      </p:pic>
    </p:spTree>
    <p:extLst>
      <p:ext uri="{BB962C8B-B14F-4D97-AF65-F5344CB8AC3E}">
        <p14:creationId xmlns:p14="http://schemas.microsoft.com/office/powerpoint/2010/main" val="1465392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49044-CDC9-15CF-B40D-70FD67AE2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blue and orange rectangle&#10;&#10;Description automatically generated">
            <a:extLst>
              <a:ext uri="{FF2B5EF4-FFF2-40B4-BE49-F238E27FC236}">
                <a16:creationId xmlns:a16="http://schemas.microsoft.com/office/drawing/2014/main" id="{6889B57B-299C-FC3B-45D0-A473392CA5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830"/>
          </a:xfrm>
        </p:spPr>
      </p:pic>
    </p:spTree>
    <p:extLst>
      <p:ext uri="{BB962C8B-B14F-4D97-AF65-F5344CB8AC3E}">
        <p14:creationId xmlns:p14="http://schemas.microsoft.com/office/powerpoint/2010/main" val="2220095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936D6-0A73-D343-F72F-7835FC046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 descr="A blue and orange rectangles&#10;&#10;Description automatically generated">
            <a:extLst>
              <a:ext uri="{FF2B5EF4-FFF2-40B4-BE49-F238E27FC236}">
                <a16:creationId xmlns:a16="http://schemas.microsoft.com/office/drawing/2014/main" id="{E6A8C081-484F-63C3-9330-6AA5D101FD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190525" cy="6858000"/>
          </a:xfrm>
        </p:spPr>
      </p:pic>
    </p:spTree>
    <p:extLst>
      <p:ext uri="{BB962C8B-B14F-4D97-AF65-F5344CB8AC3E}">
        <p14:creationId xmlns:p14="http://schemas.microsoft.com/office/powerpoint/2010/main" val="584458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CC3F6-2C40-420A-FA38-5CD281888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group of people smiling&#10;&#10;Description automatically generated">
            <a:extLst>
              <a:ext uri="{FF2B5EF4-FFF2-40B4-BE49-F238E27FC236}">
                <a16:creationId xmlns:a16="http://schemas.microsoft.com/office/drawing/2014/main" id="{8194DC64-4F9D-CA50-13E6-120D647FFF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04455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1E580-999D-1EE1-23EE-309C8764B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 descr="A group of people in a room&#10;&#10;Description automatically generated">
            <a:extLst>
              <a:ext uri="{FF2B5EF4-FFF2-40B4-BE49-F238E27FC236}">
                <a16:creationId xmlns:a16="http://schemas.microsoft.com/office/drawing/2014/main" id="{AAC0F5A7-EDAC-5A01-9423-855F143DC1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58" y="0"/>
            <a:ext cx="12192758" cy="6858000"/>
          </a:xfrm>
        </p:spPr>
      </p:pic>
    </p:spTree>
    <p:extLst>
      <p:ext uri="{BB962C8B-B14F-4D97-AF65-F5344CB8AC3E}">
        <p14:creationId xmlns:p14="http://schemas.microsoft.com/office/powerpoint/2010/main" val="1943706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1AE85-FA82-DB9B-93DF-4F5898812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blue and white background&#10;&#10;Description automatically generated">
            <a:extLst>
              <a:ext uri="{FF2B5EF4-FFF2-40B4-BE49-F238E27FC236}">
                <a16:creationId xmlns:a16="http://schemas.microsoft.com/office/drawing/2014/main" id="{DAD88482-B386-B40B-2E30-112D98FDA3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82280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34AA4-2A22-1449-4C8E-C05AB2E21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blue rectangular object with a white border&#10;&#10;Description automatically generated">
            <a:extLst>
              <a:ext uri="{FF2B5EF4-FFF2-40B4-BE49-F238E27FC236}">
                <a16:creationId xmlns:a16="http://schemas.microsoft.com/office/drawing/2014/main" id="{9A9C3B15-3A52-87EE-2BA4-F93DCDB261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190525" cy="6858000"/>
          </a:xfrm>
        </p:spPr>
      </p:pic>
    </p:spTree>
    <p:extLst>
      <p:ext uri="{BB962C8B-B14F-4D97-AF65-F5344CB8AC3E}">
        <p14:creationId xmlns:p14="http://schemas.microsoft.com/office/powerpoint/2010/main" val="4018240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FEFE-D10B-09F8-7BA3-1E0C5C98A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blue and orange rectangle&#10;&#10;Description automatically generated">
            <a:extLst>
              <a:ext uri="{FF2B5EF4-FFF2-40B4-BE49-F238E27FC236}">
                <a16:creationId xmlns:a16="http://schemas.microsoft.com/office/drawing/2014/main" id="{3E75E92D-B8D4-2CD5-BEF7-9BEE6559F0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830"/>
          </a:xfrm>
        </p:spPr>
      </p:pic>
    </p:spTree>
    <p:extLst>
      <p:ext uri="{BB962C8B-B14F-4D97-AF65-F5344CB8AC3E}">
        <p14:creationId xmlns:p14="http://schemas.microsoft.com/office/powerpoint/2010/main" val="1204171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A6484-9752-4C84-55F9-8EB3C9472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blue and orange rectangles&#10;&#10;Description automatically generated">
            <a:extLst>
              <a:ext uri="{FF2B5EF4-FFF2-40B4-BE49-F238E27FC236}">
                <a16:creationId xmlns:a16="http://schemas.microsoft.com/office/drawing/2014/main" id="{2118314A-AEF9-532F-BAD5-2FFD6D6AF7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190525" cy="6858000"/>
          </a:xfrm>
        </p:spPr>
      </p:pic>
    </p:spTree>
    <p:extLst>
      <p:ext uri="{BB962C8B-B14F-4D97-AF65-F5344CB8AC3E}">
        <p14:creationId xmlns:p14="http://schemas.microsoft.com/office/powerpoint/2010/main" val="2135351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0</Words>
  <Application>Microsoft Macintosh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Ruppert</dc:creator>
  <cp:lastModifiedBy>Lisa Ruppert</cp:lastModifiedBy>
  <cp:revision>2</cp:revision>
  <dcterms:created xsi:type="dcterms:W3CDTF">2024-10-30T15:25:45Z</dcterms:created>
  <dcterms:modified xsi:type="dcterms:W3CDTF">2024-10-30T19:36:43Z</dcterms:modified>
</cp:coreProperties>
</file>