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257" r:id="rId5"/>
    <p:sldId id="258" r:id="rId6"/>
    <p:sldId id="259" r:id="rId7"/>
    <p:sldId id="260" r:id="rId8"/>
    <p:sldId id="26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9274B1-978B-4A5C-91B3-B3BE337EF108}" v="2" dt="2023-01-19T10:24:41.18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E9331-189D-B244-966C-DBF1BCE4FC54}" type="datetimeFigureOut">
              <a:rPr lang="en-US" smtClean="0"/>
              <a:t>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99CF48-B0F1-5E42-877F-C9CBC8358136}" type="slidenum">
              <a:rPr lang="en-US" smtClean="0"/>
              <a:t>‹#›</a:t>
            </a:fld>
            <a:endParaRPr lang="en-US"/>
          </a:p>
        </p:txBody>
      </p:sp>
    </p:spTree>
    <p:extLst>
      <p:ext uri="{BB962C8B-B14F-4D97-AF65-F5344CB8AC3E}">
        <p14:creationId xmlns:p14="http://schemas.microsoft.com/office/powerpoint/2010/main" val="3433484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228600">
              <a:buSzPts val="1400"/>
            </a:pPr>
            <a:r>
              <a:rPr lang="en-US">
                <a:cs typeface="Calibri"/>
              </a:rPr>
              <a:t>Welcome to our training for the ACSI </a:t>
            </a:r>
            <a:r>
              <a:rPr lang="en-US" i="1">
                <a:cs typeface="Calibri"/>
              </a:rPr>
              <a:t>Inspire </a:t>
            </a:r>
            <a:r>
              <a:rPr lang="en-US">
                <a:cs typeface="Calibri"/>
              </a:rPr>
              <a:t>accreditation protocol. We are excited about the </a:t>
            </a:r>
            <a:r>
              <a:rPr lang="en-US" i="1">
                <a:cs typeface="Calibri"/>
              </a:rPr>
              <a:t>Inspire</a:t>
            </a:r>
            <a:r>
              <a:rPr lang="en-US">
                <a:cs typeface="Calibri" panose="020F0502020204030204"/>
              </a:rPr>
              <a:t> protocol and the way that it can be used by schools and accreditation teams to drive the school improvement process and encourage the school toward Flourishing. </a:t>
            </a:r>
          </a:p>
          <a:p>
            <a:pPr marL="457200" indent="-228600">
              <a:buSzPts val="1400"/>
            </a:pPr>
            <a:endParaRPr lang="en-US">
              <a:cs typeface="Calibri" panose="020F0502020204030204"/>
            </a:endParaRPr>
          </a:p>
          <a:p>
            <a:pPr marL="457200" indent="-228600">
              <a:buSzPts val="1400"/>
            </a:pPr>
            <a:r>
              <a:rPr lang="en-US">
                <a:cs typeface="Calibri" panose="020F0502020204030204"/>
              </a:rPr>
              <a:t>In this segment, I will provide a little bit of background information on the name </a:t>
            </a:r>
            <a:r>
              <a:rPr lang="en-US" i="1">
                <a:cs typeface="Calibri" panose="020F0502020204030204"/>
              </a:rPr>
              <a:t>Inspire,</a:t>
            </a:r>
            <a:r>
              <a:rPr lang="en-US">
                <a:cs typeface="Calibri" panose="020F0502020204030204"/>
              </a:rPr>
              <a:t> and we will cover the overall </a:t>
            </a:r>
            <a:r>
              <a:rPr lang="en-US" i="1">
                <a:cs typeface="Calibri" panose="020F0502020204030204"/>
              </a:rPr>
              <a:t>purpose</a:t>
            </a:r>
            <a:r>
              <a:rPr lang="en-US">
                <a:cs typeface="Calibri" panose="020F0502020204030204"/>
              </a:rPr>
              <a:t> of accreditation, paying special attention to what accreditation IS, and what accreditation IS NOT.</a:t>
            </a:r>
          </a:p>
        </p:txBody>
      </p:sp>
      <p:sp>
        <p:nvSpPr>
          <p:cNvPr id="4" name="Slide Number Placeholder 3"/>
          <p:cNvSpPr>
            <a:spLocks noGrp="1"/>
          </p:cNvSpPr>
          <p:nvPr>
            <p:ph type="sldNum" sz="quarter" idx="5"/>
          </p:nvPr>
        </p:nvSpPr>
        <p:spPr/>
        <p:txBody>
          <a:bodyPr/>
          <a:lstStyle/>
          <a:p>
            <a:fld id="{5799CF48-B0F1-5E42-877F-C9CBC8358136}" type="slidenum">
              <a:rPr lang="en-US" smtClean="0"/>
              <a:t>1</a:t>
            </a:fld>
            <a:endParaRPr lang="en-US"/>
          </a:p>
        </p:txBody>
      </p:sp>
    </p:spTree>
    <p:extLst>
      <p:ext uri="{BB962C8B-B14F-4D97-AF65-F5344CB8AC3E}">
        <p14:creationId xmlns:p14="http://schemas.microsoft.com/office/powerpoint/2010/main" val="2911390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ACSI's accreditation staff and the ACSI Commission on Accreditation thought about the purposes behind accreditation.  We wanted to “inspire” schools to be the best that they could be, not because someone comes in from the outside to inspect them, but because these accreditation standards help them truly understand what a great school can be, and they are inspired by that.  Also, it is in ACSI’s mission statement…” </a:t>
            </a:r>
            <a:r>
              <a:rPr lang="en-US" i="1"/>
              <a:t>To strengthen Christian schools and equip Christian educators worldwide as they prepare students academically and </a:t>
            </a:r>
            <a:r>
              <a:rPr lang="en-US" b="1" i="1"/>
              <a:t>inspire</a:t>
            </a:r>
            <a:r>
              <a:rPr lang="en-US" i="1"/>
              <a:t> them to become devoted followers of Jesus Christ.</a:t>
            </a:r>
            <a:endParaRPr lang="en-US"/>
          </a:p>
          <a:p>
            <a:endParaRPr lang="en-US">
              <a:cs typeface="Calibri"/>
            </a:endParaRPr>
          </a:p>
          <a:p>
            <a:r>
              <a:rPr lang="en-US">
                <a:cs typeface="Calibri"/>
              </a:rPr>
              <a:t>You'll notice the 6 leaves, or petals, of the logo represent the 6 domains included in the Protocol: Purpose, Relationships, Teaching &amp; Learning, Expertise, Resources, and Well-Being. These are aligned with the Domains of ACSI's Flourishing School Culture Model (with Expertise and Resources separated for accreditation). This will help align ACSI accreditation with our research department, as well as Professional Development offerings, as schools who complete the Flourishing School Culture Instrument will be familiar with the Domains, and our professional development offerings will be categorized by Domain to make it easier for schools to locate the resources they need.</a:t>
            </a:r>
          </a:p>
          <a:p>
            <a:endParaRPr lang="en-US">
              <a:cs typeface="Calibri"/>
            </a:endParaRPr>
          </a:p>
          <a:p>
            <a:r>
              <a:rPr lang="en-US">
                <a:cs typeface="Calibri"/>
              </a:rPr>
              <a:t>For the remainder of this segment, I will review the overall purpose of accreditation, as well as provide an overview of the </a:t>
            </a:r>
            <a:r>
              <a:rPr lang="en-US" i="1">
                <a:cs typeface="Calibri"/>
              </a:rPr>
              <a:t>Inspire</a:t>
            </a:r>
            <a:r>
              <a:rPr lang="en-US">
                <a:cs typeface="Calibri"/>
              </a:rPr>
              <a:t> protocol as a whole.</a:t>
            </a:r>
          </a:p>
        </p:txBody>
      </p:sp>
      <p:sp>
        <p:nvSpPr>
          <p:cNvPr id="4" name="Slide Number Placeholder 3"/>
          <p:cNvSpPr>
            <a:spLocks noGrp="1"/>
          </p:cNvSpPr>
          <p:nvPr>
            <p:ph type="sldNum" sz="quarter" idx="5"/>
          </p:nvPr>
        </p:nvSpPr>
        <p:spPr/>
        <p:txBody>
          <a:bodyPr/>
          <a:lstStyle/>
          <a:p>
            <a:fld id="{5799CF48-B0F1-5E42-877F-C9CBC8358136}" type="slidenum">
              <a:rPr lang="en-US" smtClean="0"/>
              <a:t>2</a:t>
            </a:fld>
            <a:endParaRPr lang="en-US"/>
          </a:p>
        </p:txBody>
      </p:sp>
    </p:spTree>
    <p:extLst>
      <p:ext uri="{BB962C8B-B14F-4D97-AF65-F5344CB8AC3E}">
        <p14:creationId xmlns:p14="http://schemas.microsoft.com/office/powerpoint/2010/main" val="2597109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accreditation directors met in August of 2022 to begin discussing our approach to training schools, chairs, and teams for the </a:t>
            </a:r>
            <a:r>
              <a:rPr lang="en-US" i="1">
                <a:cs typeface="Calibri"/>
              </a:rPr>
              <a:t>Inspire</a:t>
            </a:r>
            <a:r>
              <a:rPr lang="en-US">
                <a:cs typeface="Calibri"/>
              </a:rPr>
              <a:t> protocol. As we shared stories from past accreditation visit experiences, a theme started to emerge: the positive experiences, the most successful accreditation visits, took place when schools and teams </a:t>
            </a:r>
            <a:r>
              <a:rPr lang="en-US" b="1">
                <a:cs typeface="Calibri"/>
              </a:rPr>
              <a:t>understood the purpose</a:t>
            </a:r>
            <a:r>
              <a:rPr lang="en-US">
                <a:cs typeface="Calibri"/>
              </a:rPr>
              <a:t> of accreditation. Schools and teams who viewed accreditation as a collaborative process leading toward school improvement seemed to have more successful visits and more pleasant experiences, overall, than schools and teams who viewed the accreditation process as an inspection or compliance check.</a:t>
            </a:r>
          </a:p>
          <a:p>
            <a:endParaRPr lang="en-US">
              <a:cs typeface="Calibri"/>
            </a:endParaRPr>
          </a:p>
          <a:p>
            <a:r>
              <a:rPr lang="en-US">
                <a:cs typeface="Calibri"/>
              </a:rPr>
              <a:t>With that in mind, our goal throughout both the </a:t>
            </a:r>
            <a:r>
              <a:rPr lang="en-US" i="1">
                <a:cs typeface="Calibri"/>
              </a:rPr>
              <a:t>Inspire</a:t>
            </a:r>
            <a:r>
              <a:rPr lang="en-US">
                <a:cs typeface="Calibri"/>
              </a:rPr>
              <a:t> protocol and the </a:t>
            </a:r>
            <a:r>
              <a:rPr lang="en-US" i="1">
                <a:cs typeface="Calibri"/>
              </a:rPr>
              <a:t>Inspire</a:t>
            </a:r>
            <a:r>
              <a:rPr lang="en-US">
                <a:cs typeface="Calibri"/>
              </a:rPr>
              <a:t> process is to emphasize collaboration, reflection, and overall school improvement. From this slide, you'll notice that we are emphasizing the growth mindset, a reflective self-assessment, and planning for improvement. The visiting team will function as a group of peer educators to assist the school in their overall process of school improvement.</a:t>
            </a:r>
          </a:p>
          <a:p>
            <a:endParaRPr lang="en-US">
              <a:cs typeface="Calibri"/>
            </a:endParaRPr>
          </a:p>
          <a:p>
            <a:r>
              <a:rPr lang="en-US">
                <a:cs typeface="Calibri"/>
              </a:rPr>
              <a:t>Credibility and accountability are important pieces as well, as the accredited status of a school may facilitate transfer of credits, college admissions, and other benefits. However, accreditation is not an inspection or a regulatory instrument. While there are specific elements where schools themselves, and teams that visit, will need to ensure the school is in compliance, the </a:t>
            </a:r>
            <a:r>
              <a:rPr lang="en-US" i="1">
                <a:cs typeface="Calibri"/>
              </a:rPr>
              <a:t>Inspire</a:t>
            </a:r>
            <a:r>
              <a:rPr lang="en-US">
                <a:cs typeface="Calibri"/>
              </a:rPr>
              <a:t> protocol has moved many of those elements to the pre-visit check so that the visit itself can focus on collaboration to encourage school improvement.</a:t>
            </a:r>
          </a:p>
        </p:txBody>
      </p:sp>
      <p:sp>
        <p:nvSpPr>
          <p:cNvPr id="4" name="Slide Number Placeholder 3"/>
          <p:cNvSpPr>
            <a:spLocks noGrp="1"/>
          </p:cNvSpPr>
          <p:nvPr>
            <p:ph type="sldNum" sz="quarter" idx="5"/>
          </p:nvPr>
        </p:nvSpPr>
        <p:spPr/>
        <p:txBody>
          <a:bodyPr/>
          <a:lstStyle/>
          <a:p>
            <a:fld id="{5799CF48-B0F1-5E42-877F-C9CBC8358136}" type="slidenum">
              <a:rPr lang="en-US" smtClean="0"/>
              <a:t>3</a:t>
            </a:fld>
            <a:endParaRPr lang="en-US"/>
          </a:p>
        </p:txBody>
      </p:sp>
    </p:spTree>
    <p:extLst>
      <p:ext uri="{BB962C8B-B14F-4D97-AF65-F5344CB8AC3E}">
        <p14:creationId xmlns:p14="http://schemas.microsoft.com/office/powerpoint/2010/main" val="2829353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I referenced the Domains earlier – this slide lays out the organization of the protocol, and how the Standards/Indicators are arranged throughout. </a:t>
            </a:r>
          </a:p>
          <a:p>
            <a:endParaRPr lang="en-US">
              <a:cs typeface="Calibri"/>
            </a:endParaRPr>
          </a:p>
          <a:p>
            <a:r>
              <a:rPr lang="en-US"/>
              <a:t>The standards are more focused, addressing a high-level concept. (In REACH, there were 8 standards, more general, so the focus was on the indicators or perhaps even the individual rubrics). The Domains, mentioned earlier, will look familiar to those who have utilized, or will utilize, our Flourishing Schools resources. </a:t>
            </a:r>
            <a:endParaRPr lang="en-US">
              <a:cs typeface="Calibri"/>
            </a:endParaRPr>
          </a:p>
          <a:p>
            <a:r>
              <a:rPr lang="en-US"/>
              <a:t>With the increase in the number of Standards, each standard only has 2-6 indicators, so overall, the protocol is shorter, with about 25% fewer indicators than REACH. We made an effort to reduce redundancies.</a:t>
            </a:r>
            <a:endParaRPr lang="en-US">
              <a:cs typeface="Calibri"/>
            </a:endParaRPr>
          </a:p>
          <a:p>
            <a:endParaRPr lang="en-US"/>
          </a:p>
          <a:p>
            <a:r>
              <a:rPr lang="en-US"/>
              <a:t>Instead of a rubric customized for each individual indicator, we’ve created a Universal Rubric that can be applied to all indicators, with instructions for use. The rating system has also changed, instead of ‘compliance’ wording, we have moved to “effectiveness” wording. An example for this would be one of the indicators addressing curriculum documents: you may be in ‘Compliance’ by having all of the right components, but are you effectively utilizing the Curriculum? The Universal Rubric, is in the Standards Manual on the </a:t>
            </a:r>
            <a:r>
              <a:rPr lang="en-US" i="1"/>
              <a:t>Inspire</a:t>
            </a:r>
            <a:r>
              <a:rPr lang="en-US"/>
              <a:t> page of the website.</a:t>
            </a:r>
            <a:endParaRPr lang="en-US">
              <a:cs typeface="Calibri"/>
            </a:endParaRPr>
          </a:p>
          <a:p>
            <a:endParaRPr lang="en-US">
              <a:cs typeface="Calibri"/>
            </a:endParaRPr>
          </a:p>
          <a:p>
            <a:r>
              <a:rPr lang="en-US">
                <a:cs typeface="Calibri"/>
              </a:rPr>
              <a:t>Each Domain, as well as questions at the end of the self-study, provide the school an opportunity to reflect on their strengths, areas for improvement, distinctives, and challenges in the various areas. </a:t>
            </a:r>
            <a:endParaRPr lang="en-US"/>
          </a:p>
          <a:p>
            <a:endParaRPr lang="en-US"/>
          </a:p>
          <a:p>
            <a:r>
              <a:rPr lang="en-US">
                <a:cs typeface="Calibri"/>
              </a:rPr>
              <a:t>Another important element that we have added to the </a:t>
            </a:r>
            <a:r>
              <a:rPr lang="en-US" i="1">
                <a:cs typeface="Calibri"/>
              </a:rPr>
              <a:t>Inspire</a:t>
            </a:r>
            <a:r>
              <a:rPr lang="en-US">
                <a:cs typeface="Calibri"/>
              </a:rPr>
              <a:t> protocol are "Why" statements that articulate a biblical basis for each Standard. The Book of Proverbs states: </a:t>
            </a:r>
            <a:r>
              <a:rPr lang="en-US"/>
              <a:t>“Where there is no vision, the people perish” (Proverbs 29:18).  The “Why Statements” for each accreditation standard identify the underlying biblical principles upon which the standard is based.  These statements provide context, direction, and purpose for the school as they consider how they approach their mission and expected student outcomes and chart the course for every area of the school program. </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5799CF48-B0F1-5E42-877F-C9CBC8358136}" type="slidenum">
              <a:rPr lang="en-US" smtClean="0"/>
              <a:t>4</a:t>
            </a:fld>
            <a:endParaRPr lang="en-US"/>
          </a:p>
        </p:txBody>
      </p:sp>
    </p:spTree>
    <p:extLst>
      <p:ext uri="{BB962C8B-B14F-4D97-AF65-F5344CB8AC3E}">
        <p14:creationId xmlns:p14="http://schemas.microsoft.com/office/powerpoint/2010/main" val="3147469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We are excited as we implement the </a:t>
            </a:r>
            <a:r>
              <a:rPr lang="en-US" i="1">
                <a:cs typeface="Calibri"/>
              </a:rPr>
              <a:t>Inspire</a:t>
            </a:r>
            <a:r>
              <a:rPr lang="en-US">
                <a:cs typeface="Calibri"/>
              </a:rPr>
              <a:t> protocol. We trust that it will enable all schools that go through the process of accreditation to review their entire school program, and reflect on their overall effectiveness. The result will be a clear plan of improvement for the school to work through over the course of the accreditation term. We trust that the ACSI accreditation protocol will </a:t>
            </a:r>
            <a:r>
              <a:rPr lang="en-US" b="1" i="1">
                <a:cs typeface="Calibri"/>
              </a:rPr>
              <a:t>Inspire</a:t>
            </a:r>
            <a:r>
              <a:rPr lang="en-US" b="1">
                <a:cs typeface="Calibri"/>
              </a:rPr>
              <a:t> </a:t>
            </a:r>
            <a:r>
              <a:rPr lang="en-US">
                <a:cs typeface="Calibri"/>
              </a:rPr>
              <a:t>your school to flourish. </a:t>
            </a:r>
            <a:endParaRPr lang="en-US" i="1">
              <a:cs typeface="Calibri"/>
            </a:endParaRPr>
          </a:p>
        </p:txBody>
      </p:sp>
      <p:sp>
        <p:nvSpPr>
          <p:cNvPr id="4" name="Slide Number Placeholder 3"/>
          <p:cNvSpPr>
            <a:spLocks noGrp="1"/>
          </p:cNvSpPr>
          <p:nvPr>
            <p:ph type="sldNum" sz="quarter" idx="5"/>
          </p:nvPr>
        </p:nvSpPr>
        <p:spPr/>
        <p:txBody>
          <a:bodyPr/>
          <a:lstStyle/>
          <a:p>
            <a:fld id="{5799CF48-B0F1-5E42-877F-C9CBC8358136}" type="slidenum">
              <a:rPr lang="en-US" smtClean="0"/>
              <a:t>5</a:t>
            </a:fld>
            <a:endParaRPr lang="en-US"/>
          </a:p>
        </p:txBody>
      </p:sp>
    </p:spTree>
    <p:extLst>
      <p:ext uri="{BB962C8B-B14F-4D97-AF65-F5344CB8AC3E}">
        <p14:creationId xmlns:p14="http://schemas.microsoft.com/office/powerpoint/2010/main" val="3693413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0217B-5B85-7AF4-13EF-D8D96F7658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0F4E21A-C896-4F47-C777-59AB4643B7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1D8BDD8-4A0F-A2B4-DCBC-170B9E78F1A4}"/>
              </a:ext>
            </a:extLst>
          </p:cNvPr>
          <p:cNvSpPr>
            <a:spLocks noGrp="1"/>
          </p:cNvSpPr>
          <p:nvPr>
            <p:ph type="dt" sz="half" idx="10"/>
          </p:nvPr>
        </p:nvSpPr>
        <p:spPr/>
        <p:txBody>
          <a:bodyPr/>
          <a:lstStyle/>
          <a:p>
            <a:fld id="{57032E5E-1A8A-C246-86D7-5EE97A1C3831}" type="datetimeFigureOut">
              <a:rPr lang="en-US" smtClean="0"/>
              <a:t>2/3/2023</a:t>
            </a:fld>
            <a:endParaRPr lang="en-US"/>
          </a:p>
        </p:txBody>
      </p:sp>
      <p:sp>
        <p:nvSpPr>
          <p:cNvPr id="5" name="Footer Placeholder 4">
            <a:extLst>
              <a:ext uri="{FF2B5EF4-FFF2-40B4-BE49-F238E27FC236}">
                <a16:creationId xmlns:a16="http://schemas.microsoft.com/office/drawing/2014/main" id="{22BF6ED5-53E3-EEA9-3326-D922BE1C8A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9A69E0-80EE-7289-C4F0-CC65626B1ACC}"/>
              </a:ext>
            </a:extLst>
          </p:cNvPr>
          <p:cNvSpPr>
            <a:spLocks noGrp="1"/>
          </p:cNvSpPr>
          <p:nvPr>
            <p:ph type="sldNum" sz="quarter" idx="12"/>
          </p:nvPr>
        </p:nvSpPr>
        <p:spPr/>
        <p:txBody>
          <a:bodyPr/>
          <a:lstStyle/>
          <a:p>
            <a:fld id="{A4F6B407-6A10-6B4A-84C9-A5AFA987CE8A}" type="slidenum">
              <a:rPr lang="en-US" smtClean="0"/>
              <a:t>‹#›</a:t>
            </a:fld>
            <a:endParaRPr lang="en-US"/>
          </a:p>
        </p:txBody>
      </p:sp>
    </p:spTree>
    <p:extLst>
      <p:ext uri="{BB962C8B-B14F-4D97-AF65-F5344CB8AC3E}">
        <p14:creationId xmlns:p14="http://schemas.microsoft.com/office/powerpoint/2010/main" val="441349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3360A-7E19-E082-134B-4649F4013E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5DC11C8-D546-9AF9-7AFF-7FB7C2ADB03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CD413B-24DD-83FF-711F-C98B72E88295}"/>
              </a:ext>
            </a:extLst>
          </p:cNvPr>
          <p:cNvSpPr>
            <a:spLocks noGrp="1"/>
          </p:cNvSpPr>
          <p:nvPr>
            <p:ph type="dt" sz="half" idx="10"/>
          </p:nvPr>
        </p:nvSpPr>
        <p:spPr/>
        <p:txBody>
          <a:bodyPr/>
          <a:lstStyle/>
          <a:p>
            <a:fld id="{57032E5E-1A8A-C246-86D7-5EE97A1C3831}" type="datetimeFigureOut">
              <a:rPr lang="en-US" smtClean="0"/>
              <a:t>2/3/2023</a:t>
            </a:fld>
            <a:endParaRPr lang="en-US"/>
          </a:p>
        </p:txBody>
      </p:sp>
      <p:sp>
        <p:nvSpPr>
          <p:cNvPr id="5" name="Footer Placeholder 4">
            <a:extLst>
              <a:ext uri="{FF2B5EF4-FFF2-40B4-BE49-F238E27FC236}">
                <a16:creationId xmlns:a16="http://schemas.microsoft.com/office/drawing/2014/main" id="{4A38AF8E-1828-1663-195D-FCDE8F59B5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6E6911-3A5C-D168-07F7-682D2F735ED3}"/>
              </a:ext>
            </a:extLst>
          </p:cNvPr>
          <p:cNvSpPr>
            <a:spLocks noGrp="1"/>
          </p:cNvSpPr>
          <p:nvPr>
            <p:ph type="sldNum" sz="quarter" idx="12"/>
          </p:nvPr>
        </p:nvSpPr>
        <p:spPr/>
        <p:txBody>
          <a:bodyPr/>
          <a:lstStyle/>
          <a:p>
            <a:fld id="{A4F6B407-6A10-6B4A-84C9-A5AFA987CE8A}" type="slidenum">
              <a:rPr lang="en-US" smtClean="0"/>
              <a:t>‹#›</a:t>
            </a:fld>
            <a:endParaRPr lang="en-US"/>
          </a:p>
        </p:txBody>
      </p:sp>
    </p:spTree>
    <p:extLst>
      <p:ext uri="{BB962C8B-B14F-4D97-AF65-F5344CB8AC3E}">
        <p14:creationId xmlns:p14="http://schemas.microsoft.com/office/powerpoint/2010/main" val="1693146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D3E88B-440A-6FD3-F86B-10AF9B0BF7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4EC1AB2-BBED-D1BA-3213-35F1618C28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F98F83-3B61-61B1-B36C-4F91256C8C80}"/>
              </a:ext>
            </a:extLst>
          </p:cNvPr>
          <p:cNvSpPr>
            <a:spLocks noGrp="1"/>
          </p:cNvSpPr>
          <p:nvPr>
            <p:ph type="dt" sz="half" idx="10"/>
          </p:nvPr>
        </p:nvSpPr>
        <p:spPr/>
        <p:txBody>
          <a:bodyPr/>
          <a:lstStyle/>
          <a:p>
            <a:fld id="{57032E5E-1A8A-C246-86D7-5EE97A1C3831}" type="datetimeFigureOut">
              <a:rPr lang="en-US" smtClean="0"/>
              <a:t>2/3/2023</a:t>
            </a:fld>
            <a:endParaRPr lang="en-US"/>
          </a:p>
        </p:txBody>
      </p:sp>
      <p:sp>
        <p:nvSpPr>
          <p:cNvPr id="5" name="Footer Placeholder 4">
            <a:extLst>
              <a:ext uri="{FF2B5EF4-FFF2-40B4-BE49-F238E27FC236}">
                <a16:creationId xmlns:a16="http://schemas.microsoft.com/office/drawing/2014/main" id="{23D3ED4A-1360-AF3B-1DAA-32376F9B4C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DF45E8-D540-EE75-2A65-E0853481158C}"/>
              </a:ext>
            </a:extLst>
          </p:cNvPr>
          <p:cNvSpPr>
            <a:spLocks noGrp="1"/>
          </p:cNvSpPr>
          <p:nvPr>
            <p:ph type="sldNum" sz="quarter" idx="12"/>
          </p:nvPr>
        </p:nvSpPr>
        <p:spPr/>
        <p:txBody>
          <a:bodyPr/>
          <a:lstStyle/>
          <a:p>
            <a:fld id="{A4F6B407-6A10-6B4A-84C9-A5AFA987CE8A}" type="slidenum">
              <a:rPr lang="en-US" smtClean="0"/>
              <a:t>‹#›</a:t>
            </a:fld>
            <a:endParaRPr lang="en-US"/>
          </a:p>
        </p:txBody>
      </p:sp>
    </p:spTree>
    <p:extLst>
      <p:ext uri="{BB962C8B-B14F-4D97-AF65-F5344CB8AC3E}">
        <p14:creationId xmlns:p14="http://schemas.microsoft.com/office/powerpoint/2010/main" val="2387402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4F783-991E-D3B2-4D77-29CC35B480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B96169-53AD-0DFB-D6EB-0315F6431A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E9BB76-3091-BA99-DDD5-3500280F0656}"/>
              </a:ext>
            </a:extLst>
          </p:cNvPr>
          <p:cNvSpPr>
            <a:spLocks noGrp="1"/>
          </p:cNvSpPr>
          <p:nvPr>
            <p:ph type="dt" sz="half" idx="10"/>
          </p:nvPr>
        </p:nvSpPr>
        <p:spPr/>
        <p:txBody>
          <a:bodyPr/>
          <a:lstStyle/>
          <a:p>
            <a:fld id="{57032E5E-1A8A-C246-86D7-5EE97A1C3831}" type="datetimeFigureOut">
              <a:rPr lang="en-US" smtClean="0"/>
              <a:t>2/3/2023</a:t>
            </a:fld>
            <a:endParaRPr lang="en-US"/>
          </a:p>
        </p:txBody>
      </p:sp>
      <p:sp>
        <p:nvSpPr>
          <p:cNvPr id="5" name="Footer Placeholder 4">
            <a:extLst>
              <a:ext uri="{FF2B5EF4-FFF2-40B4-BE49-F238E27FC236}">
                <a16:creationId xmlns:a16="http://schemas.microsoft.com/office/drawing/2014/main" id="{E40AE29F-3BE1-1001-741A-6C8A865047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A37748-A46C-D990-6BC8-83136873E79F}"/>
              </a:ext>
            </a:extLst>
          </p:cNvPr>
          <p:cNvSpPr>
            <a:spLocks noGrp="1"/>
          </p:cNvSpPr>
          <p:nvPr>
            <p:ph type="sldNum" sz="quarter" idx="12"/>
          </p:nvPr>
        </p:nvSpPr>
        <p:spPr/>
        <p:txBody>
          <a:bodyPr/>
          <a:lstStyle/>
          <a:p>
            <a:fld id="{A4F6B407-6A10-6B4A-84C9-A5AFA987CE8A}" type="slidenum">
              <a:rPr lang="en-US" smtClean="0"/>
              <a:t>‹#›</a:t>
            </a:fld>
            <a:endParaRPr lang="en-US"/>
          </a:p>
        </p:txBody>
      </p:sp>
    </p:spTree>
    <p:extLst>
      <p:ext uri="{BB962C8B-B14F-4D97-AF65-F5344CB8AC3E}">
        <p14:creationId xmlns:p14="http://schemas.microsoft.com/office/powerpoint/2010/main" val="3970869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E411C-1F0F-EC76-6EBF-39DFD90E05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71742B3-21CE-FEA9-13A3-D90AF9A126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BABF57C-646E-8647-02EC-CAE42C9B5EEE}"/>
              </a:ext>
            </a:extLst>
          </p:cNvPr>
          <p:cNvSpPr>
            <a:spLocks noGrp="1"/>
          </p:cNvSpPr>
          <p:nvPr>
            <p:ph type="dt" sz="half" idx="10"/>
          </p:nvPr>
        </p:nvSpPr>
        <p:spPr/>
        <p:txBody>
          <a:bodyPr/>
          <a:lstStyle/>
          <a:p>
            <a:fld id="{57032E5E-1A8A-C246-86D7-5EE97A1C3831}" type="datetimeFigureOut">
              <a:rPr lang="en-US" smtClean="0"/>
              <a:t>2/3/2023</a:t>
            </a:fld>
            <a:endParaRPr lang="en-US"/>
          </a:p>
        </p:txBody>
      </p:sp>
      <p:sp>
        <p:nvSpPr>
          <p:cNvPr id="5" name="Footer Placeholder 4">
            <a:extLst>
              <a:ext uri="{FF2B5EF4-FFF2-40B4-BE49-F238E27FC236}">
                <a16:creationId xmlns:a16="http://schemas.microsoft.com/office/drawing/2014/main" id="{6C7AD10D-709E-F5F0-9445-766CFE9B8E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78B67F-5D68-111D-CFC8-1BC372C4DE57}"/>
              </a:ext>
            </a:extLst>
          </p:cNvPr>
          <p:cNvSpPr>
            <a:spLocks noGrp="1"/>
          </p:cNvSpPr>
          <p:nvPr>
            <p:ph type="sldNum" sz="quarter" idx="12"/>
          </p:nvPr>
        </p:nvSpPr>
        <p:spPr/>
        <p:txBody>
          <a:bodyPr/>
          <a:lstStyle/>
          <a:p>
            <a:fld id="{A4F6B407-6A10-6B4A-84C9-A5AFA987CE8A}" type="slidenum">
              <a:rPr lang="en-US" smtClean="0"/>
              <a:t>‹#›</a:t>
            </a:fld>
            <a:endParaRPr lang="en-US"/>
          </a:p>
        </p:txBody>
      </p:sp>
    </p:spTree>
    <p:extLst>
      <p:ext uri="{BB962C8B-B14F-4D97-AF65-F5344CB8AC3E}">
        <p14:creationId xmlns:p14="http://schemas.microsoft.com/office/powerpoint/2010/main" val="4180778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5637C-9B11-54FA-D90D-A815331C6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6AD312-C822-1CC6-DE8D-F69423D93ED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4BC6E4-1830-B24C-A0A6-C9310A9354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F8C0D6-E830-A71A-89FD-EB6C5BEE22CE}"/>
              </a:ext>
            </a:extLst>
          </p:cNvPr>
          <p:cNvSpPr>
            <a:spLocks noGrp="1"/>
          </p:cNvSpPr>
          <p:nvPr>
            <p:ph type="dt" sz="half" idx="10"/>
          </p:nvPr>
        </p:nvSpPr>
        <p:spPr/>
        <p:txBody>
          <a:bodyPr/>
          <a:lstStyle/>
          <a:p>
            <a:fld id="{57032E5E-1A8A-C246-86D7-5EE97A1C3831}" type="datetimeFigureOut">
              <a:rPr lang="en-US" smtClean="0"/>
              <a:t>2/3/2023</a:t>
            </a:fld>
            <a:endParaRPr lang="en-US"/>
          </a:p>
        </p:txBody>
      </p:sp>
      <p:sp>
        <p:nvSpPr>
          <p:cNvPr id="6" name="Footer Placeholder 5">
            <a:extLst>
              <a:ext uri="{FF2B5EF4-FFF2-40B4-BE49-F238E27FC236}">
                <a16:creationId xmlns:a16="http://schemas.microsoft.com/office/drawing/2014/main" id="{E460E37A-1F08-2204-F115-DB5A71980B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510F4A-3568-A7AC-CAEE-6998123B23A3}"/>
              </a:ext>
            </a:extLst>
          </p:cNvPr>
          <p:cNvSpPr>
            <a:spLocks noGrp="1"/>
          </p:cNvSpPr>
          <p:nvPr>
            <p:ph type="sldNum" sz="quarter" idx="12"/>
          </p:nvPr>
        </p:nvSpPr>
        <p:spPr/>
        <p:txBody>
          <a:bodyPr/>
          <a:lstStyle/>
          <a:p>
            <a:fld id="{A4F6B407-6A10-6B4A-84C9-A5AFA987CE8A}" type="slidenum">
              <a:rPr lang="en-US" smtClean="0"/>
              <a:t>‹#›</a:t>
            </a:fld>
            <a:endParaRPr lang="en-US"/>
          </a:p>
        </p:txBody>
      </p:sp>
    </p:spTree>
    <p:extLst>
      <p:ext uri="{BB962C8B-B14F-4D97-AF65-F5344CB8AC3E}">
        <p14:creationId xmlns:p14="http://schemas.microsoft.com/office/powerpoint/2010/main" val="147953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ACBB2-2056-A443-8B67-4698379DC1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2BC87E-369D-883D-B5B9-C4A0156FE6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58A423-A722-73B0-A6B3-8B423FA6FB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2F4E6E-BA9B-815D-6E07-62B1E83A0D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0CD9B7-2BD8-AF7E-4C0D-E59C7A00CB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E0CF61-8583-A142-EE05-248BDD0D6351}"/>
              </a:ext>
            </a:extLst>
          </p:cNvPr>
          <p:cNvSpPr>
            <a:spLocks noGrp="1"/>
          </p:cNvSpPr>
          <p:nvPr>
            <p:ph type="dt" sz="half" idx="10"/>
          </p:nvPr>
        </p:nvSpPr>
        <p:spPr/>
        <p:txBody>
          <a:bodyPr/>
          <a:lstStyle/>
          <a:p>
            <a:fld id="{57032E5E-1A8A-C246-86D7-5EE97A1C3831}" type="datetimeFigureOut">
              <a:rPr lang="en-US" smtClean="0"/>
              <a:t>2/3/2023</a:t>
            </a:fld>
            <a:endParaRPr lang="en-US"/>
          </a:p>
        </p:txBody>
      </p:sp>
      <p:sp>
        <p:nvSpPr>
          <p:cNvPr id="8" name="Footer Placeholder 7">
            <a:extLst>
              <a:ext uri="{FF2B5EF4-FFF2-40B4-BE49-F238E27FC236}">
                <a16:creationId xmlns:a16="http://schemas.microsoft.com/office/drawing/2014/main" id="{EC1E4E83-4EC0-2BCA-D4BC-4A7B7E57D9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FC408B-B499-B207-F0C9-290DC72E7CA1}"/>
              </a:ext>
            </a:extLst>
          </p:cNvPr>
          <p:cNvSpPr>
            <a:spLocks noGrp="1"/>
          </p:cNvSpPr>
          <p:nvPr>
            <p:ph type="sldNum" sz="quarter" idx="12"/>
          </p:nvPr>
        </p:nvSpPr>
        <p:spPr/>
        <p:txBody>
          <a:bodyPr/>
          <a:lstStyle/>
          <a:p>
            <a:fld id="{A4F6B407-6A10-6B4A-84C9-A5AFA987CE8A}" type="slidenum">
              <a:rPr lang="en-US" smtClean="0"/>
              <a:t>‹#›</a:t>
            </a:fld>
            <a:endParaRPr lang="en-US"/>
          </a:p>
        </p:txBody>
      </p:sp>
    </p:spTree>
    <p:extLst>
      <p:ext uri="{BB962C8B-B14F-4D97-AF65-F5344CB8AC3E}">
        <p14:creationId xmlns:p14="http://schemas.microsoft.com/office/powerpoint/2010/main" val="2423274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9A0C9D-9E28-970F-CF58-11AE138D4C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C5DE64-EEE9-012C-099C-7DDF0D21FEBF}"/>
              </a:ext>
            </a:extLst>
          </p:cNvPr>
          <p:cNvSpPr>
            <a:spLocks noGrp="1"/>
          </p:cNvSpPr>
          <p:nvPr>
            <p:ph type="dt" sz="half" idx="10"/>
          </p:nvPr>
        </p:nvSpPr>
        <p:spPr/>
        <p:txBody>
          <a:bodyPr/>
          <a:lstStyle/>
          <a:p>
            <a:fld id="{57032E5E-1A8A-C246-86D7-5EE97A1C3831}" type="datetimeFigureOut">
              <a:rPr lang="en-US" smtClean="0"/>
              <a:t>2/3/2023</a:t>
            </a:fld>
            <a:endParaRPr lang="en-US"/>
          </a:p>
        </p:txBody>
      </p:sp>
      <p:sp>
        <p:nvSpPr>
          <p:cNvPr id="4" name="Footer Placeholder 3">
            <a:extLst>
              <a:ext uri="{FF2B5EF4-FFF2-40B4-BE49-F238E27FC236}">
                <a16:creationId xmlns:a16="http://schemas.microsoft.com/office/drawing/2014/main" id="{8FFCF736-0791-C962-B5C3-E5B88EE1E4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48E1A1-D6EF-4539-E16F-6203E4C5EF68}"/>
              </a:ext>
            </a:extLst>
          </p:cNvPr>
          <p:cNvSpPr>
            <a:spLocks noGrp="1"/>
          </p:cNvSpPr>
          <p:nvPr>
            <p:ph type="sldNum" sz="quarter" idx="12"/>
          </p:nvPr>
        </p:nvSpPr>
        <p:spPr/>
        <p:txBody>
          <a:bodyPr/>
          <a:lstStyle/>
          <a:p>
            <a:fld id="{A4F6B407-6A10-6B4A-84C9-A5AFA987CE8A}" type="slidenum">
              <a:rPr lang="en-US" smtClean="0"/>
              <a:t>‹#›</a:t>
            </a:fld>
            <a:endParaRPr lang="en-US"/>
          </a:p>
        </p:txBody>
      </p:sp>
    </p:spTree>
    <p:extLst>
      <p:ext uri="{BB962C8B-B14F-4D97-AF65-F5344CB8AC3E}">
        <p14:creationId xmlns:p14="http://schemas.microsoft.com/office/powerpoint/2010/main" val="115184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A3B6A4-6211-8472-2526-2A9D4B18AB8A}"/>
              </a:ext>
            </a:extLst>
          </p:cNvPr>
          <p:cNvSpPr>
            <a:spLocks noGrp="1"/>
          </p:cNvSpPr>
          <p:nvPr>
            <p:ph type="dt" sz="half" idx="10"/>
          </p:nvPr>
        </p:nvSpPr>
        <p:spPr/>
        <p:txBody>
          <a:bodyPr/>
          <a:lstStyle/>
          <a:p>
            <a:fld id="{57032E5E-1A8A-C246-86D7-5EE97A1C3831}" type="datetimeFigureOut">
              <a:rPr lang="en-US" smtClean="0"/>
              <a:t>2/3/2023</a:t>
            </a:fld>
            <a:endParaRPr lang="en-US"/>
          </a:p>
        </p:txBody>
      </p:sp>
      <p:sp>
        <p:nvSpPr>
          <p:cNvPr id="3" name="Footer Placeholder 2">
            <a:extLst>
              <a:ext uri="{FF2B5EF4-FFF2-40B4-BE49-F238E27FC236}">
                <a16:creationId xmlns:a16="http://schemas.microsoft.com/office/drawing/2014/main" id="{6EF73CCB-DAF5-2005-D1FF-67547D17976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30CF6EE-CBC8-543D-7663-1D01B958D6E2}"/>
              </a:ext>
            </a:extLst>
          </p:cNvPr>
          <p:cNvSpPr>
            <a:spLocks noGrp="1"/>
          </p:cNvSpPr>
          <p:nvPr>
            <p:ph type="sldNum" sz="quarter" idx="12"/>
          </p:nvPr>
        </p:nvSpPr>
        <p:spPr/>
        <p:txBody>
          <a:bodyPr/>
          <a:lstStyle/>
          <a:p>
            <a:fld id="{A4F6B407-6A10-6B4A-84C9-A5AFA987CE8A}" type="slidenum">
              <a:rPr lang="en-US" smtClean="0"/>
              <a:t>‹#›</a:t>
            </a:fld>
            <a:endParaRPr lang="en-US"/>
          </a:p>
        </p:txBody>
      </p:sp>
    </p:spTree>
    <p:extLst>
      <p:ext uri="{BB962C8B-B14F-4D97-AF65-F5344CB8AC3E}">
        <p14:creationId xmlns:p14="http://schemas.microsoft.com/office/powerpoint/2010/main" val="3747172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9890C-F95D-AFF2-4AD3-CA8C849CB6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744AF7-CDA5-B1F8-C1F6-4CF9477190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4A754A-BB93-05B6-740A-6BB7E7AFBA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167483-6507-4BBE-C34F-B36552C263B3}"/>
              </a:ext>
            </a:extLst>
          </p:cNvPr>
          <p:cNvSpPr>
            <a:spLocks noGrp="1"/>
          </p:cNvSpPr>
          <p:nvPr>
            <p:ph type="dt" sz="half" idx="10"/>
          </p:nvPr>
        </p:nvSpPr>
        <p:spPr/>
        <p:txBody>
          <a:bodyPr/>
          <a:lstStyle/>
          <a:p>
            <a:fld id="{57032E5E-1A8A-C246-86D7-5EE97A1C3831}" type="datetimeFigureOut">
              <a:rPr lang="en-US" smtClean="0"/>
              <a:t>2/3/2023</a:t>
            </a:fld>
            <a:endParaRPr lang="en-US"/>
          </a:p>
        </p:txBody>
      </p:sp>
      <p:sp>
        <p:nvSpPr>
          <p:cNvPr id="6" name="Footer Placeholder 5">
            <a:extLst>
              <a:ext uri="{FF2B5EF4-FFF2-40B4-BE49-F238E27FC236}">
                <a16:creationId xmlns:a16="http://schemas.microsoft.com/office/drawing/2014/main" id="{AB556977-978E-85A9-19FB-1CF55D1DB7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8CAAE0-A14A-C1F5-EE5C-0F664425FEAF}"/>
              </a:ext>
            </a:extLst>
          </p:cNvPr>
          <p:cNvSpPr>
            <a:spLocks noGrp="1"/>
          </p:cNvSpPr>
          <p:nvPr>
            <p:ph type="sldNum" sz="quarter" idx="12"/>
          </p:nvPr>
        </p:nvSpPr>
        <p:spPr/>
        <p:txBody>
          <a:bodyPr/>
          <a:lstStyle/>
          <a:p>
            <a:fld id="{A4F6B407-6A10-6B4A-84C9-A5AFA987CE8A}" type="slidenum">
              <a:rPr lang="en-US" smtClean="0"/>
              <a:t>‹#›</a:t>
            </a:fld>
            <a:endParaRPr lang="en-US"/>
          </a:p>
        </p:txBody>
      </p:sp>
    </p:spTree>
    <p:extLst>
      <p:ext uri="{BB962C8B-B14F-4D97-AF65-F5344CB8AC3E}">
        <p14:creationId xmlns:p14="http://schemas.microsoft.com/office/powerpoint/2010/main" val="40897095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704DA-4EE8-11A6-F7C5-8C0A3FAB21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E2759E-86AE-8884-FF3C-4AFBD4CBC8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C2858E-A049-B44C-3161-2868004852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DCDB0A-55D5-694C-8F07-6D1DA409C47D}"/>
              </a:ext>
            </a:extLst>
          </p:cNvPr>
          <p:cNvSpPr>
            <a:spLocks noGrp="1"/>
          </p:cNvSpPr>
          <p:nvPr>
            <p:ph type="dt" sz="half" idx="10"/>
          </p:nvPr>
        </p:nvSpPr>
        <p:spPr/>
        <p:txBody>
          <a:bodyPr/>
          <a:lstStyle/>
          <a:p>
            <a:fld id="{57032E5E-1A8A-C246-86D7-5EE97A1C3831}" type="datetimeFigureOut">
              <a:rPr lang="en-US" smtClean="0"/>
              <a:t>2/3/2023</a:t>
            </a:fld>
            <a:endParaRPr lang="en-US"/>
          </a:p>
        </p:txBody>
      </p:sp>
      <p:sp>
        <p:nvSpPr>
          <p:cNvPr id="6" name="Footer Placeholder 5">
            <a:extLst>
              <a:ext uri="{FF2B5EF4-FFF2-40B4-BE49-F238E27FC236}">
                <a16:creationId xmlns:a16="http://schemas.microsoft.com/office/drawing/2014/main" id="{65AD7A2A-4A02-4BB5-D852-A59FAEFF54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64638E-3105-63BB-5C33-4E38C61A2966}"/>
              </a:ext>
            </a:extLst>
          </p:cNvPr>
          <p:cNvSpPr>
            <a:spLocks noGrp="1"/>
          </p:cNvSpPr>
          <p:nvPr>
            <p:ph type="sldNum" sz="quarter" idx="12"/>
          </p:nvPr>
        </p:nvSpPr>
        <p:spPr/>
        <p:txBody>
          <a:bodyPr/>
          <a:lstStyle/>
          <a:p>
            <a:fld id="{A4F6B407-6A10-6B4A-84C9-A5AFA987CE8A}" type="slidenum">
              <a:rPr lang="en-US" smtClean="0"/>
              <a:t>‹#›</a:t>
            </a:fld>
            <a:endParaRPr lang="en-US"/>
          </a:p>
        </p:txBody>
      </p:sp>
    </p:spTree>
    <p:extLst>
      <p:ext uri="{BB962C8B-B14F-4D97-AF65-F5344CB8AC3E}">
        <p14:creationId xmlns:p14="http://schemas.microsoft.com/office/powerpoint/2010/main" val="821698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F3E704-F8FD-FA3E-0865-E8AD0EBE1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07963DA-5804-F3B4-179F-D61A8D97F0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FCD62E-0A57-45A0-5BCA-CDADB2BDC3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032E5E-1A8A-C246-86D7-5EE97A1C3831}" type="datetimeFigureOut">
              <a:rPr lang="en-US" smtClean="0"/>
              <a:t>2/3/2023</a:t>
            </a:fld>
            <a:endParaRPr lang="en-US"/>
          </a:p>
        </p:txBody>
      </p:sp>
      <p:sp>
        <p:nvSpPr>
          <p:cNvPr id="5" name="Footer Placeholder 4">
            <a:extLst>
              <a:ext uri="{FF2B5EF4-FFF2-40B4-BE49-F238E27FC236}">
                <a16:creationId xmlns:a16="http://schemas.microsoft.com/office/drawing/2014/main" id="{506887A2-DC4C-9210-8800-8858F768F5C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773E6C-949D-BA1A-12B6-B96B56B523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F6B407-6A10-6B4A-84C9-A5AFA987CE8A}" type="slidenum">
              <a:rPr lang="en-US" smtClean="0"/>
              <a:t>‹#›</a:t>
            </a:fld>
            <a:endParaRPr lang="en-US"/>
          </a:p>
        </p:txBody>
      </p:sp>
    </p:spTree>
    <p:extLst>
      <p:ext uri="{BB962C8B-B14F-4D97-AF65-F5344CB8AC3E}">
        <p14:creationId xmlns:p14="http://schemas.microsoft.com/office/powerpoint/2010/main" val="1103362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icon&#10;&#10;Description automatically generated">
            <a:extLst>
              <a:ext uri="{FF2B5EF4-FFF2-40B4-BE49-F238E27FC236}">
                <a16:creationId xmlns:a16="http://schemas.microsoft.com/office/drawing/2014/main" id="{BC273845-E56D-D45C-A537-0D67161F5C96}"/>
              </a:ext>
            </a:extLst>
          </p:cNvPr>
          <p:cNvPicPr>
            <a:picLocks noChangeAspect="1"/>
          </p:cNvPicPr>
          <p:nvPr/>
        </p:nvPicPr>
        <p:blipFill>
          <a:blip r:embed="rId3"/>
          <a:stretch>
            <a:fillRect/>
          </a:stretch>
        </p:blipFill>
        <p:spPr>
          <a:xfrm flipH="1">
            <a:off x="0" y="0"/>
            <a:ext cx="12192000" cy="6858000"/>
          </a:xfrm>
          <a:prstGeom prst="rect">
            <a:avLst/>
          </a:prstGeom>
          <a:noFill/>
          <a:ln>
            <a:noFill/>
          </a:ln>
        </p:spPr>
      </p:pic>
      <p:pic>
        <p:nvPicPr>
          <p:cNvPr id="9" name="Google Shape;85;p1">
            <a:extLst>
              <a:ext uri="{FF2B5EF4-FFF2-40B4-BE49-F238E27FC236}">
                <a16:creationId xmlns:a16="http://schemas.microsoft.com/office/drawing/2014/main" id="{BCA1CEE8-8F6F-E7BE-46A4-D443151B468A}"/>
              </a:ext>
            </a:extLst>
          </p:cNvPr>
          <p:cNvPicPr preferRelativeResize="0"/>
          <p:nvPr/>
        </p:nvPicPr>
        <p:blipFill>
          <a:blip r:embed="rId4"/>
          <a:srcRect/>
          <a:stretch/>
        </p:blipFill>
        <p:spPr>
          <a:xfrm>
            <a:off x="335804" y="2557045"/>
            <a:ext cx="5034982" cy="1130073"/>
          </a:xfrm>
          <a:prstGeom prst="rect">
            <a:avLst/>
          </a:prstGeom>
          <a:noFill/>
          <a:ln>
            <a:noFill/>
          </a:ln>
        </p:spPr>
      </p:pic>
      <p:sp>
        <p:nvSpPr>
          <p:cNvPr id="11" name="Google Shape;91;p1">
            <a:extLst>
              <a:ext uri="{FF2B5EF4-FFF2-40B4-BE49-F238E27FC236}">
                <a16:creationId xmlns:a16="http://schemas.microsoft.com/office/drawing/2014/main" id="{DBB2D7F4-1F07-46A3-BFB6-E1BA4EE98BF0}"/>
              </a:ext>
            </a:extLst>
          </p:cNvPr>
          <p:cNvSpPr txBox="1"/>
          <p:nvPr/>
        </p:nvSpPr>
        <p:spPr>
          <a:xfrm>
            <a:off x="6511506" y="2449873"/>
            <a:ext cx="5451627" cy="2111856"/>
          </a:xfrm>
          <a:prstGeom prst="rect">
            <a:avLst/>
          </a:prstGeom>
          <a:noFill/>
          <a:ln>
            <a:noFill/>
          </a:ln>
        </p:spPr>
        <p:txBody>
          <a:bodyPr spcFirstLastPara="1" wrap="square" lIns="91425" tIns="45700" rIns="91425" bIns="45700" anchor="ctr" anchorCtr="0">
            <a:noAutofit/>
          </a:bodyPr>
          <a:lstStyle/>
          <a:p>
            <a:pPr marL="0" marR="0" lvl="0" indent="0" algn="ctr" rtl="0">
              <a:lnSpc>
                <a:spcPct val="83000"/>
              </a:lnSpc>
              <a:spcBef>
                <a:spcPts val="0"/>
              </a:spcBef>
              <a:spcAft>
                <a:spcPts val="0"/>
              </a:spcAft>
              <a:buClr>
                <a:srgbClr val="3F3F3F"/>
              </a:buClr>
              <a:buSzPts val="5000"/>
              <a:buFont typeface="Century Gothic"/>
              <a:buNone/>
            </a:pPr>
            <a:r>
              <a:rPr lang="en-US" sz="3200" i="0" u="none" strike="noStrike" cap="none">
                <a:solidFill>
                  <a:schemeClr val="bg1"/>
                </a:solidFill>
                <a:latin typeface="Calibri" panose="020F0502020204030204" pitchFamily="34" charset="0"/>
                <a:ea typeface="Century Gothic"/>
                <a:cs typeface="Calibri" panose="020F0502020204030204" pitchFamily="34" charset="0"/>
                <a:sym typeface="Century Gothic"/>
              </a:rPr>
              <a:t>SEGMENT 1:</a:t>
            </a:r>
          </a:p>
          <a:p>
            <a:pPr marL="0" marR="0" lvl="0" indent="0" algn="ctr" rtl="0">
              <a:lnSpc>
                <a:spcPct val="83000"/>
              </a:lnSpc>
              <a:spcBef>
                <a:spcPts val="0"/>
              </a:spcBef>
              <a:spcAft>
                <a:spcPts val="0"/>
              </a:spcAft>
              <a:buClr>
                <a:srgbClr val="3F3F3F"/>
              </a:buClr>
              <a:buSzPts val="5000"/>
              <a:buFont typeface="Century Gothic"/>
              <a:buNone/>
            </a:pPr>
            <a:endParaRPr lang="en-US" sz="3200" i="0" u="none" strike="noStrike" cap="none">
              <a:solidFill>
                <a:schemeClr val="bg1"/>
              </a:solidFill>
              <a:latin typeface="Calibri" panose="020F0502020204030204" pitchFamily="34" charset="0"/>
              <a:ea typeface="Century Gothic"/>
              <a:cs typeface="Calibri" panose="020F0502020204030204" pitchFamily="34" charset="0"/>
              <a:sym typeface="Century Gothic"/>
            </a:endParaRPr>
          </a:p>
          <a:p>
            <a:pPr marL="0" marR="0" lvl="0" indent="0" algn="ctr" rtl="0">
              <a:lnSpc>
                <a:spcPct val="83000"/>
              </a:lnSpc>
              <a:spcBef>
                <a:spcPts val="0"/>
              </a:spcBef>
              <a:spcAft>
                <a:spcPts val="0"/>
              </a:spcAft>
              <a:buClr>
                <a:srgbClr val="3F3F3F"/>
              </a:buClr>
              <a:buSzPts val="5000"/>
              <a:buFont typeface="Century Gothic"/>
              <a:buNone/>
            </a:pPr>
            <a:r>
              <a:rPr lang="en-US" sz="5000" i="0" u="none" strike="noStrike" cap="none">
                <a:solidFill>
                  <a:schemeClr val="bg1"/>
                </a:solidFill>
                <a:latin typeface="Calibri" panose="020F0502020204030204" pitchFamily="34" charset="0"/>
                <a:ea typeface="Century Gothic"/>
                <a:cs typeface="Calibri" panose="020F0502020204030204" pitchFamily="34" charset="0"/>
                <a:sym typeface="Century Gothic"/>
              </a:rPr>
              <a:t>PURPOSE OF ACCREDITATION</a:t>
            </a:r>
            <a:endParaRPr sz="5000" i="0" u="none" strike="noStrike" cap="none">
              <a:solidFill>
                <a:schemeClr val="bg1"/>
              </a:solidFill>
              <a:latin typeface="Calibri" panose="020F0502020204030204" pitchFamily="34" charset="0"/>
              <a:ea typeface="Century Gothic"/>
              <a:cs typeface="Calibri" panose="020F0502020204030204" pitchFamily="34" charset="0"/>
              <a:sym typeface="Century Gothic"/>
            </a:endParaRPr>
          </a:p>
        </p:txBody>
      </p:sp>
      <p:pic>
        <p:nvPicPr>
          <p:cNvPr id="12" name="Google Shape;64;p1">
            <a:extLst>
              <a:ext uri="{FF2B5EF4-FFF2-40B4-BE49-F238E27FC236}">
                <a16:creationId xmlns:a16="http://schemas.microsoft.com/office/drawing/2014/main" id="{F865B6A8-1128-2972-A77E-8C00CBDD3F57}"/>
              </a:ext>
            </a:extLst>
          </p:cNvPr>
          <p:cNvPicPr preferRelativeResize="0"/>
          <p:nvPr/>
        </p:nvPicPr>
        <p:blipFill>
          <a:blip r:embed="rId5">
            <a:alphaModFix/>
          </a:blip>
          <a:stretch>
            <a:fillRect/>
          </a:stretch>
        </p:blipFill>
        <p:spPr>
          <a:xfrm>
            <a:off x="1869838" y="4808153"/>
            <a:ext cx="1859976" cy="1486024"/>
          </a:xfrm>
          <a:prstGeom prst="rect">
            <a:avLst/>
          </a:prstGeom>
          <a:noFill/>
          <a:ln>
            <a:noFill/>
          </a:ln>
        </p:spPr>
      </p:pic>
      <p:sp>
        <p:nvSpPr>
          <p:cNvPr id="2" name="Google Shape;90;p1">
            <a:extLst>
              <a:ext uri="{FF2B5EF4-FFF2-40B4-BE49-F238E27FC236}">
                <a16:creationId xmlns:a16="http://schemas.microsoft.com/office/drawing/2014/main" id="{9CFDFD67-E9A3-0D6A-58AB-A816F7F5FCFD}"/>
              </a:ext>
            </a:extLst>
          </p:cNvPr>
          <p:cNvSpPr txBox="1">
            <a:spLocks/>
          </p:cNvSpPr>
          <p:nvPr/>
        </p:nvSpPr>
        <p:spPr>
          <a:xfrm>
            <a:off x="149544" y="3846844"/>
            <a:ext cx="5300564" cy="351950"/>
          </a:xfrm>
          <a:prstGeom prst="rect">
            <a:avLst/>
          </a:prstGeom>
          <a:noFill/>
          <a:ln>
            <a:noFill/>
          </a:ln>
        </p:spPr>
        <p:txBody>
          <a:bodyPr spcFirstLastPara="1" wrap="square" lIns="228600" tIns="228600" rIns="228600" bIns="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spcBef>
                <a:spcPts val="0"/>
              </a:spcBef>
              <a:buClr>
                <a:srgbClr val="3F3F3F"/>
              </a:buClr>
              <a:buSzPts val="3000"/>
              <a:buFont typeface="Calibri"/>
              <a:buNone/>
            </a:pPr>
            <a:endParaRPr lang="en-US" sz="2400">
              <a:cs typeface="Calibri" panose="020F0502020204030204" pitchFamily="34" charset="0"/>
            </a:endParaRPr>
          </a:p>
        </p:txBody>
      </p:sp>
    </p:spTree>
    <p:extLst>
      <p:ext uri="{BB962C8B-B14F-4D97-AF65-F5344CB8AC3E}">
        <p14:creationId xmlns:p14="http://schemas.microsoft.com/office/powerpoint/2010/main" val="2558252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oogle Shape;64;p1">
            <a:extLst>
              <a:ext uri="{FF2B5EF4-FFF2-40B4-BE49-F238E27FC236}">
                <a16:creationId xmlns:a16="http://schemas.microsoft.com/office/drawing/2014/main" id="{53A58188-B692-52E7-7394-A7712EA8C99B}"/>
              </a:ext>
            </a:extLst>
          </p:cNvPr>
          <p:cNvPicPr preferRelativeResize="0"/>
          <p:nvPr/>
        </p:nvPicPr>
        <p:blipFill rotWithShape="1">
          <a:blip r:embed="rId3">
            <a:alphaModFix amt="9000"/>
          </a:blip>
          <a:srcRect t="-1" r="23207" b="30260"/>
          <a:stretch/>
        </p:blipFill>
        <p:spPr>
          <a:xfrm>
            <a:off x="9052029" y="4569442"/>
            <a:ext cx="3139971" cy="2278274"/>
          </a:xfrm>
          <a:prstGeom prst="rect">
            <a:avLst/>
          </a:prstGeom>
          <a:noFill/>
          <a:ln>
            <a:noFill/>
          </a:ln>
        </p:spPr>
      </p:pic>
      <p:pic>
        <p:nvPicPr>
          <p:cNvPr id="2" name="Content Placeholder 4" descr="A picture containing icon&#10;&#10;Description automatically generated">
            <a:extLst>
              <a:ext uri="{FF2B5EF4-FFF2-40B4-BE49-F238E27FC236}">
                <a16:creationId xmlns:a16="http://schemas.microsoft.com/office/drawing/2014/main" id="{1CC16498-B971-FE70-9BD7-EF1A3D7DD8FE}"/>
              </a:ext>
            </a:extLst>
          </p:cNvPr>
          <p:cNvPicPr>
            <a:picLocks noChangeAspect="1"/>
          </p:cNvPicPr>
          <p:nvPr/>
        </p:nvPicPr>
        <p:blipFill rotWithShape="1">
          <a:blip r:embed="rId4"/>
          <a:srcRect l="32508" r="29471"/>
          <a:stretch/>
        </p:blipFill>
        <p:spPr>
          <a:xfrm>
            <a:off x="0" y="10"/>
            <a:ext cx="4635571" cy="6857990"/>
          </a:xfrm>
          <a:prstGeom prst="rect">
            <a:avLst/>
          </a:prstGeom>
          <a:effectLst/>
        </p:spPr>
      </p:pic>
      <p:sp>
        <p:nvSpPr>
          <p:cNvPr id="4" name="Google Shape;152;p2">
            <a:extLst>
              <a:ext uri="{FF2B5EF4-FFF2-40B4-BE49-F238E27FC236}">
                <a16:creationId xmlns:a16="http://schemas.microsoft.com/office/drawing/2014/main" id="{5D9970EC-8D82-C0D9-8C23-E5BD2DFA5AE7}"/>
              </a:ext>
            </a:extLst>
          </p:cNvPr>
          <p:cNvSpPr txBox="1"/>
          <p:nvPr/>
        </p:nvSpPr>
        <p:spPr>
          <a:xfrm>
            <a:off x="3092521" y="1358639"/>
            <a:ext cx="4756936" cy="5181117"/>
          </a:xfrm>
          <a:prstGeom prst="rect">
            <a:avLst/>
          </a:prstGeom>
          <a:noFill/>
          <a:ln>
            <a:noFill/>
          </a:ln>
        </p:spPr>
        <p:txBody>
          <a:bodyPr spcFirstLastPara="1" wrap="square" lIns="91425" tIns="45700" rIns="91425" bIns="45700" anchor="t" anchorCtr="0">
            <a:noAutofit/>
          </a:bodyPr>
          <a:lstStyle/>
          <a:p>
            <a:pPr marL="0" marR="0" lvl="2" indent="0" algn="ctr" rtl="0">
              <a:lnSpc>
                <a:spcPct val="120000"/>
              </a:lnSpc>
              <a:spcBef>
                <a:spcPts val="0"/>
              </a:spcBef>
              <a:spcAft>
                <a:spcPts val="0"/>
              </a:spcAft>
              <a:buClr>
                <a:srgbClr val="000000"/>
              </a:buClr>
              <a:buSzPts val="3600"/>
              <a:buFont typeface="Arial"/>
              <a:buNone/>
            </a:pPr>
            <a:r>
              <a:rPr lang="en-US" sz="3600" b="1" i="1" u="none" strike="noStrike" cap="none">
                <a:solidFill>
                  <a:schemeClr val="tx1"/>
                </a:solidFill>
                <a:latin typeface="Calibri" panose="020F0502020204030204" pitchFamily="34" charset="0"/>
                <a:ea typeface="Century Gothic"/>
                <a:cs typeface="Calibri" panose="020F0502020204030204" pitchFamily="34" charset="0"/>
                <a:sym typeface="Century Gothic"/>
              </a:rPr>
              <a:t>Inspiring Schools to Flourish </a:t>
            </a:r>
            <a:r>
              <a:rPr lang="en-US" sz="3600" b="1" i="1" u="none" strike="noStrike" cap="none">
                <a:solidFill>
                  <a:schemeClr val="tx1"/>
                </a:solidFill>
                <a:latin typeface="Calibri" panose="020F0502020204030204" pitchFamily="34" charset="0"/>
                <a:ea typeface="Century Gothic"/>
                <a:cs typeface="Calibri" panose="020F0502020204030204" pitchFamily="34" charset="0"/>
                <a:sym typeface="Century Gothic"/>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0"/>
                  </a:ext>
                </a:extLst>
              </a:rPr>
              <a:t>Through Accreditation</a:t>
            </a:r>
            <a:endParaRPr lang="en-US" sz="2000" b="1" i="1" u="none" strike="noStrike" cap="none">
              <a:solidFill>
                <a:schemeClr val="tx1"/>
              </a:solidFill>
              <a:latin typeface="Calibri" panose="020F0502020204030204" pitchFamily="34" charset="0"/>
              <a:ea typeface="Century Gothic"/>
              <a:cs typeface="Calibri" panose="020F0502020204030204" pitchFamily="34" charset="0"/>
              <a:sym typeface="Century Gothic"/>
            </a:endParaRPr>
          </a:p>
          <a:p>
            <a:pPr marL="457200" marR="0" lvl="2" indent="-457200" algn="l" rtl="0">
              <a:lnSpc>
                <a:spcPct val="150000"/>
              </a:lnSpc>
              <a:spcBef>
                <a:spcPts val="600"/>
              </a:spcBef>
              <a:spcAft>
                <a:spcPts val="0"/>
              </a:spcAft>
              <a:buClr>
                <a:schemeClr val="accent2"/>
              </a:buClr>
              <a:buSzPct val="100000"/>
              <a:buFont typeface="Courier New" panose="02070309020205020404" pitchFamily="49" charset="0"/>
              <a:buChar char="o"/>
            </a:pPr>
            <a:r>
              <a:rPr lang="en-US" sz="2400" b="0" i="0" u="none" strike="noStrike" cap="none">
                <a:solidFill>
                  <a:schemeClr val="tx1"/>
                </a:solidFill>
                <a:latin typeface="Calibri" panose="020F0502020204030204" pitchFamily="34" charset="0"/>
                <a:ea typeface="Calibri"/>
                <a:cs typeface="Calibri" panose="020F0502020204030204" pitchFamily="34" charset="0"/>
                <a:sym typeface="Calibri"/>
              </a:rPr>
              <a:t>New Name - </a:t>
            </a:r>
            <a:r>
              <a:rPr lang="en-US" sz="2400" b="0" i="1" u="none" strike="noStrike" cap="none">
                <a:solidFill>
                  <a:schemeClr val="tx1"/>
                </a:solidFill>
                <a:latin typeface="Calibri" panose="020F0502020204030204" pitchFamily="34" charset="0"/>
                <a:ea typeface="Calibri"/>
                <a:cs typeface="Calibri" panose="020F0502020204030204" pitchFamily="34" charset="0"/>
                <a:sym typeface="Calibri"/>
              </a:rPr>
              <a:t>Inspire</a:t>
            </a:r>
            <a:endParaRPr lang="en-US" sz="2400" b="0" i="1" u="none" strike="noStrike" cap="none">
              <a:solidFill>
                <a:schemeClr val="tx1"/>
              </a:solidFill>
              <a:latin typeface="Calibri" panose="020F0502020204030204" pitchFamily="34" charset="0"/>
              <a:ea typeface="Arial"/>
              <a:cs typeface="Calibri" panose="020F0502020204030204" pitchFamily="34" charset="0"/>
              <a:sym typeface="Arial"/>
            </a:endParaRPr>
          </a:p>
          <a:p>
            <a:pPr marL="457200" marR="0" lvl="3" indent="-457200" algn="l" rtl="0">
              <a:lnSpc>
                <a:spcPct val="120000"/>
              </a:lnSpc>
              <a:spcBef>
                <a:spcPts val="600"/>
              </a:spcBef>
              <a:spcAft>
                <a:spcPts val="0"/>
              </a:spcAft>
              <a:buClr>
                <a:schemeClr val="accent2"/>
              </a:buClr>
              <a:buSzPct val="100000"/>
              <a:buFont typeface="Courier New" panose="02070309020205020404" pitchFamily="49" charset="0"/>
              <a:buChar char="o"/>
            </a:pPr>
            <a:r>
              <a:rPr lang="en-US" sz="2400" b="0" i="1" u="none" strike="noStrike" cap="none">
                <a:solidFill>
                  <a:schemeClr val="tx1"/>
                </a:solidFill>
                <a:latin typeface="Calibri" panose="020F0502020204030204" pitchFamily="34" charset="0"/>
                <a:ea typeface="Calibri"/>
                <a:cs typeface="Calibri" panose="020F0502020204030204" pitchFamily="34" charset="0"/>
                <a:sym typeface="Calibri"/>
              </a:rPr>
              <a:t>Inspire</a:t>
            </a:r>
            <a:r>
              <a:rPr lang="en-US" sz="2400" b="0" i="0" u="none" strike="noStrike" cap="none">
                <a:solidFill>
                  <a:schemeClr val="tx1"/>
                </a:solidFill>
                <a:latin typeface="Calibri" panose="020F0502020204030204" pitchFamily="34" charset="0"/>
                <a:ea typeface="Calibri"/>
                <a:cs typeface="Calibri" panose="020F0502020204030204" pitchFamily="34" charset="0"/>
                <a:sym typeface="Calibri"/>
              </a:rPr>
              <a:t> Logo</a:t>
            </a:r>
          </a:p>
          <a:p>
            <a:pPr marL="457200" marR="0" lvl="3" indent="-457200" algn="l" rtl="0">
              <a:lnSpc>
                <a:spcPct val="120000"/>
              </a:lnSpc>
              <a:spcBef>
                <a:spcPts val="600"/>
              </a:spcBef>
              <a:spcAft>
                <a:spcPts val="0"/>
              </a:spcAft>
              <a:buClr>
                <a:schemeClr val="accent2"/>
              </a:buClr>
              <a:buSzPct val="100000"/>
              <a:buFont typeface="Courier New" panose="02070309020205020404" pitchFamily="49" charset="0"/>
              <a:buChar char="o"/>
            </a:pPr>
            <a:r>
              <a:rPr lang="en-US" sz="2400" b="0" i="0" u="none" strike="noStrike" cap="none">
                <a:solidFill>
                  <a:schemeClr val="tx1"/>
                </a:solidFill>
                <a:latin typeface="Calibri" panose="020F0502020204030204" pitchFamily="34" charset="0"/>
                <a:ea typeface="Arial"/>
                <a:cs typeface="Calibri" panose="020F0502020204030204" pitchFamily="34" charset="0"/>
                <a:sym typeface="Calibri"/>
              </a:rPr>
              <a:t>Alignment with Flourishing School Culture Model</a:t>
            </a:r>
            <a:endParaRPr lang="en-US" sz="2400" b="0" i="0" u="none" strike="noStrike" cap="none">
              <a:solidFill>
                <a:schemeClr val="tx1"/>
              </a:solidFill>
              <a:latin typeface="Calibri" panose="020F0502020204030204" pitchFamily="34" charset="0"/>
              <a:ea typeface="Arial"/>
              <a:cs typeface="Calibri" panose="020F0502020204030204" pitchFamily="34" charset="0"/>
              <a:sym typeface="Arial"/>
            </a:endParaRPr>
          </a:p>
        </p:txBody>
      </p:sp>
      <p:sp>
        <p:nvSpPr>
          <p:cNvPr id="5" name="Google Shape;151;p2">
            <a:extLst>
              <a:ext uri="{FF2B5EF4-FFF2-40B4-BE49-F238E27FC236}">
                <a16:creationId xmlns:a16="http://schemas.microsoft.com/office/drawing/2014/main" id="{7C3F1182-B1DC-6B09-A4F0-12FDE52FF206}"/>
              </a:ext>
            </a:extLst>
          </p:cNvPr>
          <p:cNvSpPr txBox="1">
            <a:spLocks/>
          </p:cNvSpPr>
          <p:nvPr/>
        </p:nvSpPr>
        <p:spPr>
          <a:xfrm>
            <a:off x="3496662" y="318244"/>
            <a:ext cx="8705589" cy="853993"/>
          </a:xfrm>
          <a:prstGeom prst="rect">
            <a:avLst/>
          </a:prstGeom>
          <a:noFill/>
          <a:ln>
            <a:noFill/>
          </a:ln>
        </p:spPr>
        <p:txBody>
          <a:bodyPr spcFirstLastPara="1" wrap="square" lIns="228600" tIns="228600" rIns="228600" bIns="2286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85000"/>
              </a:lnSpc>
              <a:buClr>
                <a:srgbClr val="3F3F3F"/>
              </a:buClr>
              <a:buSzPts val="3800"/>
              <a:buFont typeface="Century Gothic"/>
              <a:buNone/>
            </a:pPr>
            <a:r>
              <a:rPr lang="en-US" sz="4400" b="1">
                <a:solidFill>
                  <a:schemeClr val="accent2"/>
                </a:solidFill>
                <a:latin typeface="Calibri" panose="020F0502020204030204" pitchFamily="34" charset="0"/>
                <a:ea typeface="Century Gothic"/>
                <a:cs typeface="Calibri" panose="020F0502020204030204" pitchFamily="34" charset="0"/>
                <a:sym typeface="Century Gothic"/>
              </a:rPr>
              <a:t>PURPOSE OF ACCREDITATION</a:t>
            </a:r>
            <a:endParaRPr lang="en-US" sz="4400">
              <a:solidFill>
                <a:schemeClr val="accent2"/>
              </a:solidFill>
              <a:latin typeface="Calibri" panose="020F0502020204030204" pitchFamily="34" charset="0"/>
              <a:cs typeface="Calibri" panose="020F0502020204030204" pitchFamily="34" charset="0"/>
            </a:endParaRPr>
          </a:p>
        </p:txBody>
      </p:sp>
      <p:pic>
        <p:nvPicPr>
          <p:cNvPr id="6" name="Google Shape;324;p2">
            <a:extLst>
              <a:ext uri="{FF2B5EF4-FFF2-40B4-BE49-F238E27FC236}">
                <a16:creationId xmlns:a16="http://schemas.microsoft.com/office/drawing/2014/main" id="{503C5E1A-B381-011F-81D0-9F1A2E2D2771}"/>
              </a:ext>
            </a:extLst>
          </p:cNvPr>
          <p:cNvPicPr preferRelativeResize="0"/>
          <p:nvPr/>
        </p:nvPicPr>
        <p:blipFill rotWithShape="1">
          <a:blip r:embed="rId5"/>
          <a:srcRect l="9870" r="36492"/>
          <a:stretch/>
        </p:blipFill>
        <p:spPr>
          <a:xfrm>
            <a:off x="8084644" y="1480195"/>
            <a:ext cx="3802555" cy="4725396"/>
          </a:xfrm>
          <a:prstGeom prst="rect">
            <a:avLst/>
          </a:prstGeom>
        </p:spPr>
      </p:pic>
    </p:spTree>
    <p:extLst>
      <p:ext uri="{BB962C8B-B14F-4D97-AF65-F5344CB8AC3E}">
        <p14:creationId xmlns:p14="http://schemas.microsoft.com/office/powerpoint/2010/main" val="1632616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descr="A picture containing icon&#10;&#10;Description automatically generated">
            <a:extLst>
              <a:ext uri="{FF2B5EF4-FFF2-40B4-BE49-F238E27FC236}">
                <a16:creationId xmlns:a16="http://schemas.microsoft.com/office/drawing/2014/main" id="{DD2CA38E-F9C1-83C6-EA69-85AF8F5048A2}"/>
              </a:ext>
            </a:extLst>
          </p:cNvPr>
          <p:cNvPicPr>
            <a:picLocks noChangeAspect="1"/>
          </p:cNvPicPr>
          <p:nvPr/>
        </p:nvPicPr>
        <p:blipFill rotWithShape="1">
          <a:blip r:embed="rId3"/>
          <a:srcRect l="32508" r="29471"/>
          <a:stretch/>
        </p:blipFill>
        <p:spPr>
          <a:xfrm>
            <a:off x="0" y="10"/>
            <a:ext cx="4635571" cy="6857990"/>
          </a:xfrm>
          <a:prstGeom prst="rect">
            <a:avLst/>
          </a:prstGeom>
          <a:effectLst/>
        </p:spPr>
      </p:pic>
      <p:sp>
        <p:nvSpPr>
          <p:cNvPr id="4" name="Google Shape;161;p4">
            <a:extLst>
              <a:ext uri="{FF2B5EF4-FFF2-40B4-BE49-F238E27FC236}">
                <a16:creationId xmlns:a16="http://schemas.microsoft.com/office/drawing/2014/main" id="{35B89159-F7EE-4460-DD08-4F49880A32E9}"/>
              </a:ext>
            </a:extLst>
          </p:cNvPr>
          <p:cNvSpPr txBox="1"/>
          <p:nvPr/>
        </p:nvSpPr>
        <p:spPr>
          <a:xfrm>
            <a:off x="3219188" y="1303152"/>
            <a:ext cx="8114611" cy="5548974"/>
          </a:xfrm>
          <a:prstGeom prst="rect">
            <a:avLst/>
          </a:prstGeom>
          <a:noFill/>
          <a:ln>
            <a:noFill/>
          </a:ln>
        </p:spPr>
        <p:txBody>
          <a:bodyPr spcFirstLastPara="1" wrap="square" lIns="91425" tIns="45700" rIns="91425" bIns="45700" anchor="t" anchorCtr="0">
            <a:normAutofit fontScale="55000" lnSpcReduction="20000"/>
          </a:bodyPr>
          <a:lstStyle/>
          <a:p>
            <a:pPr marL="102870" marR="0" lvl="0" indent="0" algn="l" rtl="0">
              <a:lnSpc>
                <a:spcPct val="110000"/>
              </a:lnSpc>
              <a:spcBef>
                <a:spcPts val="1000"/>
              </a:spcBef>
              <a:spcAft>
                <a:spcPts val="0"/>
              </a:spcAft>
              <a:buNone/>
            </a:pPr>
            <a:r>
              <a:rPr lang="en-US" sz="4400" b="1">
                <a:solidFill>
                  <a:srgbClr val="E37809"/>
                </a:solidFill>
                <a:latin typeface="Century Gothic"/>
                <a:sym typeface="Century Gothic"/>
              </a:rPr>
              <a:t>ACCREDITATION:</a:t>
            </a:r>
            <a:endParaRPr lang="en-US" sz="4400"/>
          </a:p>
          <a:p>
            <a:pPr marL="624840" lvl="0" indent="-571500" algn="l" rtl="0">
              <a:lnSpc>
                <a:spcPct val="120000"/>
              </a:lnSpc>
              <a:spcBef>
                <a:spcPts val="800"/>
              </a:spcBef>
              <a:spcAft>
                <a:spcPts val="0"/>
              </a:spcAft>
              <a:buClr>
                <a:schemeClr val="accent2"/>
              </a:buClr>
              <a:buSzPct val="100000"/>
              <a:buFont typeface="Courier New" panose="02070309020205020404" pitchFamily="49" charset="0"/>
              <a:buChar char="o"/>
            </a:pPr>
            <a:r>
              <a:rPr lang="en-US" sz="4400">
                <a:solidFill>
                  <a:schemeClr val="tx1"/>
                </a:solidFill>
                <a:latin typeface="Calibri" panose="020F0502020204030204" pitchFamily="34" charset="0"/>
                <a:ea typeface="Century Gothic"/>
                <a:cs typeface="Calibri" panose="020F0502020204030204" pitchFamily="34" charset="0"/>
                <a:sym typeface="Century Gothic"/>
              </a:rPr>
              <a:t>Encourages a Growth Mindset</a:t>
            </a:r>
            <a:endParaRPr sz="4400">
              <a:solidFill>
                <a:schemeClr val="tx1"/>
              </a:solidFill>
              <a:latin typeface="Calibri" panose="020F0502020204030204" pitchFamily="34" charset="0"/>
              <a:ea typeface="Century Gothic"/>
              <a:cs typeface="Calibri" panose="020F0502020204030204" pitchFamily="34" charset="0"/>
            </a:endParaRPr>
          </a:p>
          <a:p>
            <a:pPr marL="624840" lvl="0" indent="-571500" algn="l" rtl="0">
              <a:lnSpc>
                <a:spcPct val="120000"/>
              </a:lnSpc>
              <a:spcBef>
                <a:spcPts val="800"/>
              </a:spcBef>
              <a:spcAft>
                <a:spcPts val="0"/>
              </a:spcAft>
              <a:buClr>
                <a:schemeClr val="accent2"/>
              </a:buClr>
              <a:buSzPct val="100000"/>
              <a:buFont typeface="Courier New" panose="02070309020205020404" pitchFamily="49" charset="0"/>
              <a:buChar char="o"/>
            </a:pPr>
            <a:r>
              <a:rPr lang="en-US" sz="4400">
                <a:solidFill>
                  <a:schemeClr val="tx1"/>
                </a:solidFill>
                <a:latin typeface="Calibri" panose="020F0502020204030204" pitchFamily="34" charset="0"/>
                <a:ea typeface="Century Gothic"/>
                <a:cs typeface="Calibri" panose="020F0502020204030204" pitchFamily="34" charset="0"/>
                <a:sym typeface="Century Gothic"/>
              </a:rPr>
              <a:t>Allows the School to Complete a Reflective Self-Assessment</a:t>
            </a:r>
            <a:endParaRPr sz="4400">
              <a:solidFill>
                <a:schemeClr val="tx1"/>
              </a:solidFill>
              <a:latin typeface="Calibri" panose="020F0502020204030204" pitchFamily="34" charset="0"/>
              <a:ea typeface="Century Gothic"/>
              <a:cs typeface="Calibri" panose="020F0502020204030204" pitchFamily="34" charset="0"/>
            </a:endParaRPr>
          </a:p>
          <a:p>
            <a:pPr marL="624840" lvl="0" indent="-571500" algn="l" rtl="0">
              <a:lnSpc>
                <a:spcPct val="120000"/>
              </a:lnSpc>
              <a:spcBef>
                <a:spcPts val="800"/>
              </a:spcBef>
              <a:spcAft>
                <a:spcPts val="0"/>
              </a:spcAft>
              <a:buClr>
                <a:schemeClr val="accent2"/>
              </a:buClr>
              <a:buSzPct val="100000"/>
              <a:buFont typeface="Courier New" panose="02070309020205020404" pitchFamily="49" charset="0"/>
              <a:buChar char="o"/>
            </a:pPr>
            <a:r>
              <a:rPr lang="en-US" sz="4400">
                <a:solidFill>
                  <a:schemeClr val="tx1"/>
                </a:solidFill>
                <a:latin typeface="Calibri" panose="020F0502020204030204" pitchFamily="34" charset="0"/>
                <a:ea typeface="Century Gothic"/>
                <a:cs typeface="Calibri" panose="020F0502020204030204" pitchFamily="34" charset="0"/>
                <a:sym typeface="Century Gothic"/>
              </a:rPr>
              <a:t>Enables the Identification of Areas for Improvement</a:t>
            </a:r>
            <a:endParaRPr sz="4400">
              <a:solidFill>
                <a:schemeClr val="tx1"/>
              </a:solidFill>
              <a:latin typeface="Calibri" panose="020F0502020204030204" pitchFamily="34" charset="0"/>
              <a:ea typeface="Century Gothic"/>
              <a:cs typeface="Calibri" panose="020F0502020204030204" pitchFamily="34" charset="0"/>
            </a:endParaRPr>
          </a:p>
          <a:p>
            <a:pPr marL="624840" lvl="0" indent="-571500" algn="l" rtl="0">
              <a:lnSpc>
                <a:spcPct val="120000"/>
              </a:lnSpc>
              <a:spcBef>
                <a:spcPts val="800"/>
              </a:spcBef>
              <a:spcAft>
                <a:spcPts val="0"/>
              </a:spcAft>
              <a:buClr>
                <a:schemeClr val="accent2"/>
              </a:buClr>
              <a:buSzPct val="100000"/>
              <a:buFont typeface="Courier New" panose="02070309020205020404" pitchFamily="49" charset="0"/>
              <a:buChar char="o"/>
            </a:pPr>
            <a:r>
              <a:rPr lang="en-US" sz="4400">
                <a:solidFill>
                  <a:schemeClr val="tx1"/>
                </a:solidFill>
                <a:latin typeface="Calibri" panose="020F0502020204030204" pitchFamily="34" charset="0"/>
                <a:ea typeface="Century Gothic"/>
                <a:cs typeface="Calibri" panose="020F0502020204030204" pitchFamily="34" charset="0"/>
                <a:sym typeface="Century Gothic"/>
              </a:rPr>
              <a:t>Assists with Establishing a Plan to Address Those Areas for Improvement</a:t>
            </a:r>
            <a:endParaRPr sz="4400">
              <a:solidFill>
                <a:schemeClr val="tx1"/>
              </a:solidFill>
              <a:latin typeface="Calibri" panose="020F0502020204030204" pitchFamily="34" charset="0"/>
              <a:ea typeface="Century Gothic"/>
              <a:cs typeface="Calibri" panose="020F0502020204030204" pitchFamily="34" charset="0"/>
            </a:endParaRPr>
          </a:p>
          <a:p>
            <a:pPr marL="624840" lvl="0" indent="-571500" algn="l" rtl="0">
              <a:lnSpc>
                <a:spcPct val="120000"/>
              </a:lnSpc>
              <a:spcBef>
                <a:spcPts val="800"/>
              </a:spcBef>
              <a:spcAft>
                <a:spcPts val="0"/>
              </a:spcAft>
              <a:buClr>
                <a:schemeClr val="accent2"/>
              </a:buClr>
              <a:buSzPct val="100000"/>
              <a:buFont typeface="Courier New" panose="02070309020205020404" pitchFamily="49" charset="0"/>
              <a:buChar char="o"/>
            </a:pPr>
            <a:r>
              <a:rPr lang="en-US" sz="4400">
                <a:solidFill>
                  <a:schemeClr val="tx1"/>
                </a:solidFill>
                <a:latin typeface="Calibri" panose="020F0502020204030204" pitchFamily="34" charset="0"/>
                <a:ea typeface="Century Gothic"/>
                <a:cs typeface="Calibri" panose="020F0502020204030204" pitchFamily="34" charset="0"/>
                <a:sym typeface="Century Gothic"/>
              </a:rPr>
              <a:t>Confirms Credibility and Accountability</a:t>
            </a:r>
            <a:endParaRPr sz="4400">
              <a:solidFill>
                <a:schemeClr val="tx1"/>
              </a:solidFill>
              <a:latin typeface="Calibri" panose="020F0502020204030204" pitchFamily="34" charset="0"/>
              <a:ea typeface="Century Gothic"/>
              <a:cs typeface="Calibri" panose="020F0502020204030204" pitchFamily="34" charset="0"/>
            </a:endParaRPr>
          </a:p>
          <a:p>
            <a:pPr marL="0" marR="0" lvl="0" indent="0" algn="l" rtl="0">
              <a:lnSpc>
                <a:spcPct val="110000"/>
              </a:lnSpc>
              <a:spcBef>
                <a:spcPts val="1000"/>
              </a:spcBef>
              <a:spcAft>
                <a:spcPts val="0"/>
              </a:spcAft>
              <a:buNone/>
            </a:pPr>
            <a:endParaRPr sz="3800">
              <a:solidFill>
                <a:schemeClr val="lt1"/>
              </a:solidFill>
              <a:latin typeface="Century Gothic"/>
              <a:ea typeface="Century Gothic"/>
              <a:cs typeface="Century Gothic"/>
              <a:sym typeface="Century Gothic"/>
            </a:endParaRPr>
          </a:p>
          <a:p>
            <a:pPr marL="102870">
              <a:lnSpc>
                <a:spcPct val="110000"/>
              </a:lnSpc>
              <a:spcBef>
                <a:spcPts val="1000"/>
              </a:spcBef>
            </a:pPr>
            <a:r>
              <a:rPr lang="en-US" sz="4700" b="1">
                <a:solidFill>
                  <a:srgbClr val="E37809"/>
                </a:solidFill>
                <a:latin typeface="Century Gothic"/>
                <a:ea typeface="Century Gothic"/>
                <a:cs typeface="Century Gothic"/>
                <a:sym typeface="Century Gothic"/>
              </a:rPr>
              <a:t>ACCREDITATION IS</a:t>
            </a:r>
            <a:r>
              <a:rPr lang="en-US" sz="4700" b="1" i="0" u="none" strike="noStrike" cap="none">
                <a:solidFill>
                  <a:srgbClr val="E37809"/>
                </a:solidFill>
                <a:latin typeface="Century Gothic"/>
                <a:ea typeface="Century Gothic"/>
                <a:cs typeface="Century Gothic"/>
                <a:sym typeface="Century Gothic"/>
              </a:rPr>
              <a:t> NOT</a:t>
            </a:r>
            <a:r>
              <a:rPr lang="en-US" sz="4700" b="1">
                <a:solidFill>
                  <a:srgbClr val="E37809"/>
                </a:solidFill>
                <a:latin typeface="Century Gothic"/>
                <a:ea typeface="Century Gothic"/>
                <a:cs typeface="Century Gothic"/>
                <a:sym typeface="Century Gothic"/>
              </a:rPr>
              <a:t>:</a:t>
            </a:r>
            <a:endParaRPr/>
          </a:p>
          <a:p>
            <a:pPr marL="631190" marR="0" lvl="0" indent="-571500" algn="l" rtl="0">
              <a:lnSpc>
                <a:spcPct val="120000"/>
              </a:lnSpc>
              <a:spcBef>
                <a:spcPts val="1000"/>
              </a:spcBef>
              <a:spcAft>
                <a:spcPts val="0"/>
              </a:spcAft>
              <a:buClr>
                <a:schemeClr val="accent2"/>
              </a:buClr>
              <a:buSzPct val="100000"/>
              <a:buFont typeface="Courier New" panose="02070309020205020404" pitchFamily="49" charset="0"/>
              <a:buChar char="o"/>
            </a:pPr>
            <a:r>
              <a:rPr lang="en-US" sz="4400" b="0" i="0" u="none" strike="noStrike" cap="none">
                <a:solidFill>
                  <a:schemeClr val="tx1"/>
                </a:solidFill>
                <a:latin typeface="Calibri" panose="020F0502020204030204" pitchFamily="34" charset="0"/>
                <a:ea typeface="Century Gothic"/>
                <a:cs typeface="Calibri" panose="020F0502020204030204" pitchFamily="34" charset="0"/>
                <a:sym typeface="Century Gothic"/>
              </a:rPr>
              <a:t>An Inspection Model</a:t>
            </a:r>
            <a:endParaRPr sz="4400">
              <a:solidFill>
                <a:schemeClr val="tx1"/>
              </a:solidFill>
              <a:latin typeface="Calibri" panose="020F0502020204030204" pitchFamily="34" charset="0"/>
              <a:cs typeface="Calibri" panose="020F0502020204030204" pitchFamily="34" charset="0"/>
            </a:endParaRPr>
          </a:p>
          <a:p>
            <a:pPr marL="631190" marR="0" lvl="0" indent="-571500" algn="l" rtl="0">
              <a:lnSpc>
                <a:spcPct val="120000"/>
              </a:lnSpc>
              <a:spcBef>
                <a:spcPts val="0"/>
              </a:spcBef>
              <a:spcAft>
                <a:spcPts val="0"/>
              </a:spcAft>
              <a:buClr>
                <a:schemeClr val="accent2"/>
              </a:buClr>
              <a:buSzPct val="100000"/>
              <a:buFont typeface="Courier New" panose="02070309020205020404" pitchFamily="49" charset="0"/>
              <a:buChar char="o"/>
            </a:pPr>
            <a:r>
              <a:rPr lang="en-US" sz="4400" b="0" i="0" u="none" strike="noStrike" cap="none">
                <a:solidFill>
                  <a:schemeClr val="tx1"/>
                </a:solidFill>
                <a:latin typeface="Calibri" panose="020F0502020204030204" pitchFamily="34" charset="0"/>
                <a:ea typeface="Century Gothic"/>
                <a:cs typeface="Calibri" panose="020F0502020204030204" pitchFamily="34" charset="0"/>
                <a:sym typeface="Century Gothic"/>
              </a:rPr>
              <a:t>A Regulatory Instrument</a:t>
            </a:r>
            <a:endParaRPr sz="4400">
              <a:solidFill>
                <a:schemeClr val="tx1"/>
              </a:solidFill>
              <a:latin typeface="Calibri" panose="020F0502020204030204" pitchFamily="34" charset="0"/>
              <a:cs typeface="Calibri" panose="020F0502020204030204" pitchFamily="34" charset="0"/>
            </a:endParaRPr>
          </a:p>
        </p:txBody>
      </p:sp>
      <p:sp>
        <p:nvSpPr>
          <p:cNvPr id="6" name="Google Shape;151;p2">
            <a:extLst>
              <a:ext uri="{FF2B5EF4-FFF2-40B4-BE49-F238E27FC236}">
                <a16:creationId xmlns:a16="http://schemas.microsoft.com/office/drawing/2014/main" id="{E6FBBE41-3426-42B8-299F-C480B4F720F3}"/>
              </a:ext>
            </a:extLst>
          </p:cNvPr>
          <p:cNvSpPr txBox="1">
            <a:spLocks/>
          </p:cNvSpPr>
          <p:nvPr/>
        </p:nvSpPr>
        <p:spPr>
          <a:xfrm>
            <a:off x="3495120" y="311673"/>
            <a:ext cx="8705589" cy="853993"/>
          </a:xfrm>
          <a:prstGeom prst="rect">
            <a:avLst/>
          </a:prstGeom>
          <a:noFill/>
          <a:ln>
            <a:noFill/>
          </a:ln>
        </p:spPr>
        <p:txBody>
          <a:bodyPr spcFirstLastPara="1" wrap="square" lIns="228600" tIns="228600" rIns="228600" bIns="2286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85000"/>
              </a:lnSpc>
              <a:buClr>
                <a:srgbClr val="3F3F3F"/>
              </a:buClr>
              <a:buSzPts val="3800"/>
              <a:buFont typeface="Century Gothic"/>
              <a:buNone/>
            </a:pPr>
            <a:r>
              <a:rPr lang="en-US" sz="4400" b="1">
                <a:solidFill>
                  <a:schemeClr val="accent2"/>
                </a:solidFill>
                <a:latin typeface="Calibri" panose="020F0502020204030204" pitchFamily="34" charset="0"/>
                <a:ea typeface="Century Gothic"/>
                <a:cs typeface="Calibri" panose="020F0502020204030204" pitchFamily="34" charset="0"/>
                <a:sym typeface="Century Gothic"/>
              </a:rPr>
              <a:t>PURPOSE OF ACCREDITATION</a:t>
            </a:r>
            <a:endParaRPr lang="en-US" sz="4400">
              <a:solidFill>
                <a:schemeClr val="accent2"/>
              </a:solidFill>
              <a:latin typeface="Calibri" panose="020F0502020204030204" pitchFamily="34" charset="0"/>
              <a:cs typeface="Calibri" panose="020F0502020204030204" pitchFamily="34" charset="0"/>
            </a:endParaRPr>
          </a:p>
        </p:txBody>
      </p:sp>
      <p:pic>
        <p:nvPicPr>
          <p:cNvPr id="3" name="Google Shape;64;p1">
            <a:extLst>
              <a:ext uri="{FF2B5EF4-FFF2-40B4-BE49-F238E27FC236}">
                <a16:creationId xmlns:a16="http://schemas.microsoft.com/office/drawing/2014/main" id="{5546DFF5-0086-2E2A-7AC3-C133A1941334}"/>
              </a:ext>
            </a:extLst>
          </p:cNvPr>
          <p:cNvPicPr preferRelativeResize="0"/>
          <p:nvPr/>
        </p:nvPicPr>
        <p:blipFill rotWithShape="1">
          <a:blip r:embed="rId4">
            <a:alphaModFix amt="9000"/>
          </a:blip>
          <a:srcRect t="-1" r="23207" b="30260"/>
          <a:stretch/>
        </p:blipFill>
        <p:spPr>
          <a:xfrm>
            <a:off x="9052029" y="4569442"/>
            <a:ext cx="3139971" cy="2278274"/>
          </a:xfrm>
          <a:prstGeom prst="rect">
            <a:avLst/>
          </a:prstGeom>
          <a:noFill/>
          <a:ln>
            <a:noFill/>
          </a:ln>
        </p:spPr>
      </p:pic>
    </p:spTree>
    <p:extLst>
      <p:ext uri="{BB962C8B-B14F-4D97-AF65-F5344CB8AC3E}">
        <p14:creationId xmlns:p14="http://schemas.microsoft.com/office/powerpoint/2010/main" val="2794708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Google Shape;64;p1">
            <a:extLst>
              <a:ext uri="{FF2B5EF4-FFF2-40B4-BE49-F238E27FC236}">
                <a16:creationId xmlns:a16="http://schemas.microsoft.com/office/drawing/2014/main" id="{D4986D5F-D5A8-ADB6-73C8-AF336E1C6972}"/>
              </a:ext>
            </a:extLst>
          </p:cNvPr>
          <p:cNvPicPr preferRelativeResize="0"/>
          <p:nvPr/>
        </p:nvPicPr>
        <p:blipFill rotWithShape="1">
          <a:blip r:embed="rId3">
            <a:alphaModFix amt="9000"/>
          </a:blip>
          <a:srcRect t="-1" r="23207" b="30260"/>
          <a:stretch/>
        </p:blipFill>
        <p:spPr>
          <a:xfrm>
            <a:off x="9052029" y="4569442"/>
            <a:ext cx="3139971" cy="2278274"/>
          </a:xfrm>
          <a:prstGeom prst="rect">
            <a:avLst/>
          </a:prstGeom>
          <a:noFill/>
          <a:ln>
            <a:noFill/>
          </a:ln>
        </p:spPr>
      </p:pic>
      <p:pic>
        <p:nvPicPr>
          <p:cNvPr id="17" name="Content Placeholder 4" descr="A picture containing icon&#10;&#10;Description automatically generated">
            <a:extLst>
              <a:ext uri="{FF2B5EF4-FFF2-40B4-BE49-F238E27FC236}">
                <a16:creationId xmlns:a16="http://schemas.microsoft.com/office/drawing/2014/main" id="{9D153981-AB8D-9935-F164-55645E576A67}"/>
              </a:ext>
            </a:extLst>
          </p:cNvPr>
          <p:cNvPicPr>
            <a:picLocks noChangeAspect="1"/>
          </p:cNvPicPr>
          <p:nvPr/>
        </p:nvPicPr>
        <p:blipFill rotWithShape="1">
          <a:blip r:embed="rId4"/>
          <a:srcRect l="32508" r="29471"/>
          <a:stretch/>
        </p:blipFill>
        <p:spPr>
          <a:xfrm>
            <a:off x="0" y="10"/>
            <a:ext cx="4635571" cy="6857990"/>
          </a:xfrm>
          <a:prstGeom prst="rect">
            <a:avLst/>
          </a:prstGeom>
          <a:effectLst/>
        </p:spPr>
      </p:pic>
      <p:grpSp>
        <p:nvGrpSpPr>
          <p:cNvPr id="2" name="Google Shape;167;p3">
            <a:extLst>
              <a:ext uri="{FF2B5EF4-FFF2-40B4-BE49-F238E27FC236}">
                <a16:creationId xmlns:a16="http://schemas.microsoft.com/office/drawing/2014/main" id="{4B058EE8-1214-11CA-2102-58D72237287C}"/>
              </a:ext>
            </a:extLst>
          </p:cNvPr>
          <p:cNvGrpSpPr/>
          <p:nvPr/>
        </p:nvGrpSpPr>
        <p:grpSpPr>
          <a:xfrm>
            <a:off x="2938409" y="1465696"/>
            <a:ext cx="8898514" cy="3926606"/>
            <a:chOff x="196453" y="2815"/>
            <a:chExt cx="9665493" cy="3926606"/>
          </a:xfrm>
        </p:grpSpPr>
        <p:sp>
          <p:nvSpPr>
            <p:cNvPr id="3" name="Google Shape;168;p3">
              <a:extLst>
                <a:ext uri="{FF2B5EF4-FFF2-40B4-BE49-F238E27FC236}">
                  <a16:creationId xmlns:a16="http://schemas.microsoft.com/office/drawing/2014/main" id="{A95B89FB-5092-8248-A953-EEF47949A2F1}"/>
                </a:ext>
              </a:extLst>
            </p:cNvPr>
            <p:cNvSpPr/>
            <p:nvPr/>
          </p:nvSpPr>
          <p:spPr>
            <a:xfrm>
              <a:off x="204698" y="19288"/>
              <a:ext cx="3020466" cy="1812280"/>
            </a:xfrm>
            <a:prstGeom prst="rect">
              <a:avLst/>
            </a:prstGeom>
            <a:solidFill>
              <a:srgbClr val="F07F0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69;p3">
              <a:extLst>
                <a:ext uri="{FF2B5EF4-FFF2-40B4-BE49-F238E27FC236}">
                  <a16:creationId xmlns:a16="http://schemas.microsoft.com/office/drawing/2014/main" id="{066F1E16-AADD-DE9D-714D-6EAFF85DCB2B}"/>
                </a:ext>
              </a:extLst>
            </p:cNvPr>
            <p:cNvSpPr txBox="1"/>
            <p:nvPr/>
          </p:nvSpPr>
          <p:spPr>
            <a:xfrm>
              <a:off x="204698" y="19288"/>
              <a:ext cx="3020466" cy="181228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1" i="0" u="none" strike="noStrike" cap="none">
                  <a:solidFill>
                    <a:schemeClr val="bg1"/>
                  </a:solidFill>
                  <a:latin typeface="Calibri" panose="020F0502020204030204" pitchFamily="34" charset="0"/>
                  <a:ea typeface="Century Gothic"/>
                  <a:cs typeface="Calibri" panose="020F0502020204030204" pitchFamily="34" charset="0"/>
                  <a:sym typeface="Century Gothic"/>
                </a:rPr>
                <a:t>Purpose</a:t>
              </a:r>
              <a:r>
                <a:rPr lang="en-US" sz="2400" b="0" i="0" u="none" strike="noStrike" cap="none">
                  <a:solidFill>
                    <a:schemeClr val="bg1"/>
                  </a:solidFill>
                  <a:latin typeface="Calibri" panose="020F0502020204030204" pitchFamily="34" charset="0"/>
                  <a:ea typeface="Century Gothic"/>
                  <a:cs typeface="Calibri" panose="020F0502020204030204" pitchFamily="34" charset="0"/>
                  <a:sym typeface="Century Gothic"/>
                </a:rPr>
                <a:t> </a:t>
              </a:r>
              <a:r>
                <a:rPr lang="en-US" sz="2400" b="1" i="0" u="none" strike="noStrike" cap="none">
                  <a:solidFill>
                    <a:schemeClr val="bg1"/>
                  </a:solidFill>
                  <a:latin typeface="Calibri" panose="020F0502020204030204" pitchFamily="34" charset="0"/>
                  <a:ea typeface="Century Gothic"/>
                  <a:cs typeface="Calibri" panose="020F0502020204030204" pitchFamily="34" charset="0"/>
                  <a:sym typeface="Century Gothic"/>
                </a:rPr>
                <a:t>Domain</a:t>
              </a:r>
              <a:endParaRPr>
                <a:solidFill>
                  <a:schemeClr val="bg1"/>
                </a:solidFill>
                <a:latin typeface="Calibri" panose="020F0502020204030204" pitchFamily="34" charset="0"/>
                <a:cs typeface="Calibri" panose="020F0502020204030204" pitchFamily="34" charset="0"/>
              </a:endParaRPr>
            </a:p>
            <a:p>
              <a:pPr marL="0" marR="0" lvl="0" indent="0" algn="ctr" rtl="0">
                <a:lnSpc>
                  <a:spcPct val="90000"/>
                </a:lnSpc>
                <a:spcBef>
                  <a:spcPts val="840"/>
                </a:spcBef>
                <a:spcAft>
                  <a:spcPts val="0"/>
                </a:spcAft>
                <a:buClr>
                  <a:srgbClr val="000000"/>
                </a:buClr>
                <a:buSzPts val="2400"/>
                <a:buFont typeface="Arial"/>
                <a:buNone/>
              </a:pPr>
              <a:r>
                <a:rPr lang="en-US" sz="2400" b="0" i="0" u="none" strike="noStrike" cap="none">
                  <a:solidFill>
                    <a:schemeClr val="bg1"/>
                  </a:solidFill>
                  <a:latin typeface="Calibri" panose="020F0502020204030204" pitchFamily="34" charset="0"/>
                  <a:ea typeface="Century Gothic"/>
                  <a:cs typeface="Calibri" panose="020F0502020204030204" pitchFamily="34" charset="0"/>
                  <a:sym typeface="Century Gothic"/>
                </a:rPr>
                <a:t>3 Standards</a:t>
              </a:r>
              <a:endParaRPr>
                <a:solidFill>
                  <a:schemeClr val="bg1"/>
                </a:solidFill>
                <a:latin typeface="Calibri" panose="020F0502020204030204" pitchFamily="34" charset="0"/>
                <a:cs typeface="Calibri" panose="020F0502020204030204" pitchFamily="34" charset="0"/>
              </a:endParaRPr>
            </a:p>
            <a:p>
              <a:pPr marL="0" marR="0" lvl="0" indent="0" algn="ctr" rtl="0">
                <a:lnSpc>
                  <a:spcPct val="90000"/>
                </a:lnSpc>
                <a:spcBef>
                  <a:spcPts val="840"/>
                </a:spcBef>
                <a:spcAft>
                  <a:spcPts val="0"/>
                </a:spcAft>
                <a:buClr>
                  <a:srgbClr val="000000"/>
                </a:buClr>
                <a:buSzPts val="2400"/>
                <a:buFont typeface="Arial"/>
                <a:buNone/>
              </a:pPr>
              <a:r>
                <a:rPr lang="en-US" sz="2400" b="0" i="0" u="none" strike="noStrike" cap="none">
                  <a:solidFill>
                    <a:schemeClr val="bg1"/>
                  </a:solidFill>
                  <a:latin typeface="Calibri" panose="020F0502020204030204" pitchFamily="34" charset="0"/>
                  <a:ea typeface="Century Gothic"/>
                  <a:cs typeface="Calibri" panose="020F0502020204030204" pitchFamily="34" charset="0"/>
                  <a:sym typeface="Century Gothic"/>
                </a:rPr>
                <a:t>12 indicators</a:t>
              </a:r>
              <a:endParaRPr>
                <a:solidFill>
                  <a:schemeClr val="bg1"/>
                </a:solidFill>
                <a:latin typeface="Calibri" panose="020F0502020204030204" pitchFamily="34" charset="0"/>
                <a:cs typeface="Calibri" panose="020F0502020204030204" pitchFamily="34" charset="0"/>
              </a:endParaRPr>
            </a:p>
          </p:txBody>
        </p:sp>
        <p:sp>
          <p:nvSpPr>
            <p:cNvPr id="5" name="Google Shape;170;p3">
              <a:extLst>
                <a:ext uri="{FF2B5EF4-FFF2-40B4-BE49-F238E27FC236}">
                  <a16:creationId xmlns:a16="http://schemas.microsoft.com/office/drawing/2014/main" id="{A20492DD-563A-F164-3B10-B7C459A8A8B2}"/>
                </a:ext>
              </a:extLst>
            </p:cNvPr>
            <p:cNvSpPr/>
            <p:nvPr/>
          </p:nvSpPr>
          <p:spPr>
            <a:xfrm>
              <a:off x="3518966" y="2815"/>
              <a:ext cx="3020466" cy="1812280"/>
            </a:xfrm>
            <a:prstGeom prst="rect">
              <a:avLst/>
            </a:prstGeom>
            <a:solidFill>
              <a:srgbClr val="F07F0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71;p3">
              <a:extLst>
                <a:ext uri="{FF2B5EF4-FFF2-40B4-BE49-F238E27FC236}">
                  <a16:creationId xmlns:a16="http://schemas.microsoft.com/office/drawing/2014/main" id="{F6BA7BAD-6706-8770-3EE5-4525D5D3A27E}"/>
                </a:ext>
              </a:extLst>
            </p:cNvPr>
            <p:cNvSpPr txBox="1"/>
            <p:nvPr/>
          </p:nvSpPr>
          <p:spPr>
            <a:xfrm>
              <a:off x="3518966" y="2815"/>
              <a:ext cx="3020466" cy="181228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1">
                  <a:solidFill>
                    <a:schemeClr val="bg1"/>
                  </a:solidFill>
                  <a:latin typeface="Calibri"/>
                  <a:ea typeface="Century Gothic"/>
                  <a:cs typeface="Calibri"/>
                  <a:sym typeface="Century Gothic"/>
                </a:rPr>
                <a:t>Relationships</a:t>
              </a:r>
              <a:r>
                <a:rPr lang="en-US" sz="2400" b="0" i="0" u="none" strike="noStrike" cap="none">
                  <a:solidFill>
                    <a:schemeClr val="bg1"/>
                  </a:solidFill>
                  <a:latin typeface="Calibri"/>
                  <a:ea typeface="Century Gothic"/>
                  <a:cs typeface="Calibri"/>
                  <a:sym typeface="Century Gothic"/>
                </a:rPr>
                <a:t> </a:t>
              </a:r>
              <a:r>
                <a:rPr lang="en-US" sz="2400" b="1" i="0" u="none" strike="noStrike" cap="none">
                  <a:solidFill>
                    <a:schemeClr val="bg1"/>
                  </a:solidFill>
                  <a:latin typeface="Calibri"/>
                  <a:ea typeface="Century Gothic"/>
                  <a:cs typeface="Calibri"/>
                  <a:sym typeface="Century Gothic"/>
                </a:rPr>
                <a:t>Domain</a:t>
              </a:r>
              <a:endParaRPr>
                <a:solidFill>
                  <a:schemeClr val="bg1"/>
                </a:solidFill>
                <a:latin typeface="Calibri"/>
                <a:cs typeface="Calibri"/>
              </a:endParaRPr>
            </a:p>
            <a:p>
              <a:pPr marL="0" marR="0" lvl="0" indent="0" algn="ctr" rtl="0">
                <a:lnSpc>
                  <a:spcPct val="90000"/>
                </a:lnSpc>
                <a:spcBef>
                  <a:spcPts val="840"/>
                </a:spcBef>
                <a:spcAft>
                  <a:spcPts val="0"/>
                </a:spcAft>
                <a:buClr>
                  <a:srgbClr val="000000"/>
                </a:buClr>
                <a:buSzPts val="2400"/>
                <a:buFont typeface="Arial"/>
                <a:buNone/>
              </a:pPr>
              <a:r>
                <a:rPr lang="en-US" sz="2400" b="0" i="0" u="none" strike="noStrike" cap="none">
                  <a:solidFill>
                    <a:schemeClr val="bg1"/>
                  </a:solidFill>
                  <a:latin typeface="Calibri" panose="020F0502020204030204" pitchFamily="34" charset="0"/>
                  <a:ea typeface="Century Gothic"/>
                  <a:cs typeface="Calibri" panose="020F0502020204030204" pitchFamily="34" charset="0"/>
                  <a:sym typeface="Century Gothic"/>
                </a:rPr>
                <a:t>3 Standards</a:t>
              </a:r>
              <a:endParaRPr>
                <a:solidFill>
                  <a:schemeClr val="bg1"/>
                </a:solidFill>
                <a:latin typeface="Calibri" panose="020F0502020204030204" pitchFamily="34" charset="0"/>
                <a:cs typeface="Calibri" panose="020F0502020204030204" pitchFamily="34" charset="0"/>
              </a:endParaRPr>
            </a:p>
            <a:p>
              <a:pPr marL="0" marR="0" lvl="0" indent="0" algn="ctr" rtl="0">
                <a:lnSpc>
                  <a:spcPct val="90000"/>
                </a:lnSpc>
                <a:spcBef>
                  <a:spcPts val="840"/>
                </a:spcBef>
                <a:spcAft>
                  <a:spcPts val="0"/>
                </a:spcAft>
                <a:buClr>
                  <a:srgbClr val="000000"/>
                </a:buClr>
                <a:buSzPts val="2400"/>
                <a:buFont typeface="Arial"/>
                <a:buNone/>
              </a:pPr>
              <a:r>
                <a:rPr lang="en-US" sz="2400" b="0" i="0" u="none" strike="noStrike" cap="none">
                  <a:solidFill>
                    <a:schemeClr val="bg1"/>
                  </a:solidFill>
                  <a:latin typeface="Calibri" panose="020F0502020204030204" pitchFamily="34" charset="0"/>
                  <a:ea typeface="Century Gothic"/>
                  <a:cs typeface="Calibri" panose="020F0502020204030204" pitchFamily="34" charset="0"/>
                  <a:sym typeface="Century Gothic"/>
                </a:rPr>
                <a:t>   9 indicators	</a:t>
              </a:r>
              <a:endParaRPr>
                <a:solidFill>
                  <a:schemeClr val="bg1"/>
                </a:solidFill>
                <a:latin typeface="Calibri" panose="020F0502020204030204" pitchFamily="34" charset="0"/>
                <a:cs typeface="Calibri" panose="020F0502020204030204" pitchFamily="34" charset="0"/>
              </a:endParaRPr>
            </a:p>
          </p:txBody>
        </p:sp>
        <p:sp>
          <p:nvSpPr>
            <p:cNvPr id="7" name="Google Shape;172;p3">
              <a:extLst>
                <a:ext uri="{FF2B5EF4-FFF2-40B4-BE49-F238E27FC236}">
                  <a16:creationId xmlns:a16="http://schemas.microsoft.com/office/drawing/2014/main" id="{9B89FA58-0DE4-1B39-3956-C2B629C1CAB0}"/>
                </a:ext>
              </a:extLst>
            </p:cNvPr>
            <p:cNvSpPr/>
            <p:nvPr/>
          </p:nvSpPr>
          <p:spPr>
            <a:xfrm>
              <a:off x="6841480" y="2815"/>
              <a:ext cx="3020466" cy="1812280"/>
            </a:xfrm>
            <a:prstGeom prst="rect">
              <a:avLst/>
            </a:prstGeom>
            <a:solidFill>
              <a:srgbClr val="F07F0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73;p3">
              <a:extLst>
                <a:ext uri="{FF2B5EF4-FFF2-40B4-BE49-F238E27FC236}">
                  <a16:creationId xmlns:a16="http://schemas.microsoft.com/office/drawing/2014/main" id="{71C98887-DD1D-435A-E4F3-D35D91C70223}"/>
                </a:ext>
              </a:extLst>
            </p:cNvPr>
            <p:cNvSpPr txBox="1"/>
            <p:nvPr/>
          </p:nvSpPr>
          <p:spPr>
            <a:xfrm>
              <a:off x="6841480" y="2815"/>
              <a:ext cx="3020466" cy="181228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1" i="0" u="none" strike="noStrike" cap="none">
                  <a:solidFill>
                    <a:schemeClr val="bg1"/>
                  </a:solidFill>
                  <a:latin typeface="Calibri" panose="020F0502020204030204" pitchFamily="34" charset="0"/>
                  <a:ea typeface="Century Gothic"/>
                  <a:cs typeface="Calibri" panose="020F0502020204030204" pitchFamily="34" charset="0"/>
                  <a:sym typeface="Century Gothic"/>
                </a:rPr>
                <a:t>Teaching and Learning Domain</a:t>
              </a:r>
              <a:endParaRPr>
                <a:solidFill>
                  <a:schemeClr val="bg1"/>
                </a:solidFill>
                <a:latin typeface="Calibri" panose="020F0502020204030204" pitchFamily="34" charset="0"/>
                <a:cs typeface="Calibri" panose="020F0502020204030204" pitchFamily="34" charset="0"/>
              </a:endParaRPr>
            </a:p>
            <a:p>
              <a:pPr marL="0" marR="0" lvl="0" indent="0" algn="ctr" rtl="0">
                <a:lnSpc>
                  <a:spcPct val="90000"/>
                </a:lnSpc>
                <a:spcBef>
                  <a:spcPts val="840"/>
                </a:spcBef>
                <a:spcAft>
                  <a:spcPts val="0"/>
                </a:spcAft>
                <a:buClr>
                  <a:srgbClr val="000000"/>
                </a:buClr>
                <a:buSzPts val="2400"/>
                <a:buFont typeface="Arial"/>
                <a:buNone/>
              </a:pPr>
              <a:r>
                <a:rPr lang="en-US" sz="2400" b="0" i="0" u="none" strike="noStrike" cap="none">
                  <a:solidFill>
                    <a:schemeClr val="bg1"/>
                  </a:solidFill>
                  <a:latin typeface="Calibri" panose="020F0502020204030204" pitchFamily="34" charset="0"/>
                  <a:ea typeface="Century Gothic"/>
                  <a:cs typeface="Calibri" panose="020F0502020204030204" pitchFamily="34" charset="0"/>
                  <a:sym typeface="Century Gothic"/>
                </a:rPr>
                <a:t>4 Standards</a:t>
              </a:r>
              <a:endParaRPr>
                <a:solidFill>
                  <a:schemeClr val="bg1"/>
                </a:solidFill>
                <a:latin typeface="Calibri" panose="020F0502020204030204" pitchFamily="34" charset="0"/>
                <a:cs typeface="Calibri" panose="020F0502020204030204" pitchFamily="34" charset="0"/>
              </a:endParaRPr>
            </a:p>
            <a:p>
              <a:pPr marL="0" marR="0" lvl="0" indent="0" algn="ctr" rtl="0">
                <a:lnSpc>
                  <a:spcPct val="90000"/>
                </a:lnSpc>
                <a:spcBef>
                  <a:spcPts val="840"/>
                </a:spcBef>
                <a:spcAft>
                  <a:spcPts val="0"/>
                </a:spcAft>
                <a:buClr>
                  <a:srgbClr val="000000"/>
                </a:buClr>
                <a:buSzPts val="2400"/>
                <a:buFont typeface="Arial"/>
                <a:buNone/>
              </a:pPr>
              <a:r>
                <a:rPr lang="en-US" sz="2400" b="0" i="0" u="none" strike="noStrike" cap="none">
                  <a:solidFill>
                    <a:schemeClr val="bg1"/>
                  </a:solidFill>
                  <a:latin typeface="Calibri" panose="020F0502020204030204" pitchFamily="34" charset="0"/>
                  <a:ea typeface="Century Gothic"/>
                  <a:cs typeface="Calibri" panose="020F0502020204030204" pitchFamily="34" charset="0"/>
                  <a:sym typeface="Century Gothic"/>
                </a:rPr>
                <a:t>15 indicators</a:t>
              </a:r>
              <a:endParaRPr>
                <a:solidFill>
                  <a:schemeClr val="bg1"/>
                </a:solidFill>
                <a:latin typeface="Calibri" panose="020F0502020204030204" pitchFamily="34" charset="0"/>
                <a:cs typeface="Calibri" panose="020F0502020204030204" pitchFamily="34" charset="0"/>
              </a:endParaRPr>
            </a:p>
          </p:txBody>
        </p:sp>
        <p:sp>
          <p:nvSpPr>
            <p:cNvPr id="9" name="Google Shape;174;p3">
              <a:extLst>
                <a:ext uri="{FF2B5EF4-FFF2-40B4-BE49-F238E27FC236}">
                  <a16:creationId xmlns:a16="http://schemas.microsoft.com/office/drawing/2014/main" id="{3FB73E1B-8F97-7EB4-C536-82C401C10F98}"/>
                </a:ext>
              </a:extLst>
            </p:cNvPr>
            <p:cNvSpPr/>
            <p:nvPr/>
          </p:nvSpPr>
          <p:spPr>
            <a:xfrm>
              <a:off x="196453" y="2117141"/>
              <a:ext cx="3020466" cy="1812280"/>
            </a:xfrm>
            <a:prstGeom prst="rect">
              <a:avLst/>
            </a:prstGeom>
            <a:solidFill>
              <a:srgbClr val="F07F0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5;p3">
              <a:extLst>
                <a:ext uri="{FF2B5EF4-FFF2-40B4-BE49-F238E27FC236}">
                  <a16:creationId xmlns:a16="http://schemas.microsoft.com/office/drawing/2014/main" id="{974A7C54-A066-EE08-C88F-B05330004B1E}"/>
                </a:ext>
              </a:extLst>
            </p:cNvPr>
            <p:cNvSpPr txBox="1"/>
            <p:nvPr/>
          </p:nvSpPr>
          <p:spPr>
            <a:xfrm>
              <a:off x="196453" y="2117141"/>
              <a:ext cx="3020466" cy="181228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1" i="0" u="none" strike="noStrike" cap="none">
                  <a:solidFill>
                    <a:schemeClr val="bg1"/>
                  </a:solidFill>
                  <a:latin typeface="Calibri" panose="020F0502020204030204" pitchFamily="34" charset="0"/>
                  <a:ea typeface="Century Gothic"/>
                  <a:cs typeface="Calibri" panose="020F0502020204030204" pitchFamily="34" charset="0"/>
                  <a:sym typeface="Century Gothic"/>
                </a:rPr>
                <a:t>Expertise Domain</a:t>
              </a:r>
              <a:endParaRPr>
                <a:solidFill>
                  <a:schemeClr val="bg1"/>
                </a:solidFill>
                <a:latin typeface="Calibri" panose="020F0502020204030204" pitchFamily="34" charset="0"/>
                <a:cs typeface="Calibri" panose="020F0502020204030204" pitchFamily="34" charset="0"/>
              </a:endParaRPr>
            </a:p>
            <a:p>
              <a:pPr marL="0" marR="0" lvl="0" indent="0" algn="ctr" rtl="0">
                <a:lnSpc>
                  <a:spcPct val="90000"/>
                </a:lnSpc>
                <a:spcBef>
                  <a:spcPts val="840"/>
                </a:spcBef>
                <a:spcAft>
                  <a:spcPts val="0"/>
                </a:spcAft>
                <a:buClr>
                  <a:srgbClr val="000000"/>
                </a:buClr>
                <a:buSzPts val="2100"/>
                <a:buFont typeface="Arial"/>
                <a:buNone/>
              </a:pPr>
              <a:r>
                <a:rPr lang="en-US" sz="2400" b="0" i="0" u="none" strike="noStrike" cap="none">
                  <a:solidFill>
                    <a:schemeClr val="bg1"/>
                  </a:solidFill>
                  <a:latin typeface="Calibri" panose="020F0502020204030204" pitchFamily="34" charset="0"/>
                  <a:ea typeface="Century Gothic"/>
                  <a:cs typeface="Calibri" panose="020F0502020204030204" pitchFamily="34" charset="0"/>
                  <a:sym typeface="Century Gothic"/>
                </a:rPr>
                <a:t>3 Standards</a:t>
              </a:r>
              <a:endParaRPr sz="2400">
                <a:solidFill>
                  <a:schemeClr val="bg1"/>
                </a:solidFill>
                <a:latin typeface="Calibri" panose="020F0502020204030204" pitchFamily="34" charset="0"/>
                <a:cs typeface="Calibri" panose="020F0502020204030204" pitchFamily="34" charset="0"/>
              </a:endParaRPr>
            </a:p>
            <a:p>
              <a:pPr marL="0" marR="0" lvl="0" indent="0" algn="ctr" rtl="0">
                <a:lnSpc>
                  <a:spcPct val="90000"/>
                </a:lnSpc>
                <a:spcBef>
                  <a:spcPts val="735"/>
                </a:spcBef>
                <a:spcAft>
                  <a:spcPts val="0"/>
                </a:spcAft>
                <a:buClr>
                  <a:srgbClr val="000000"/>
                </a:buClr>
                <a:buSzPts val="1600"/>
                <a:buFont typeface="Arial"/>
                <a:buNone/>
              </a:pPr>
              <a:r>
                <a:rPr lang="en-US" sz="1600" b="0" i="1" u="none" strike="noStrike" cap="none">
                  <a:solidFill>
                    <a:schemeClr val="bg1"/>
                  </a:solidFill>
                  <a:latin typeface="Calibri" panose="020F0502020204030204" pitchFamily="34" charset="0"/>
                  <a:ea typeface="Century Gothic"/>
                  <a:cs typeface="Calibri" panose="020F0502020204030204" pitchFamily="34" charset="0"/>
                  <a:sym typeface="Century Gothic"/>
                </a:rPr>
                <a:t>Standard 11 Checklist</a:t>
              </a:r>
              <a:endParaRPr>
                <a:solidFill>
                  <a:schemeClr val="bg1"/>
                </a:solidFill>
                <a:latin typeface="Calibri" panose="020F0502020204030204" pitchFamily="34" charset="0"/>
                <a:cs typeface="Calibri" panose="020F0502020204030204" pitchFamily="34" charset="0"/>
              </a:endParaRPr>
            </a:p>
            <a:p>
              <a:pPr marL="0" marR="0" lvl="0" indent="0" algn="ctr" rtl="0">
                <a:lnSpc>
                  <a:spcPct val="90000"/>
                </a:lnSpc>
                <a:spcBef>
                  <a:spcPts val="560"/>
                </a:spcBef>
                <a:spcAft>
                  <a:spcPts val="0"/>
                </a:spcAft>
                <a:buClr>
                  <a:srgbClr val="000000"/>
                </a:buClr>
                <a:buSzPts val="2100"/>
                <a:buFont typeface="Arial"/>
                <a:buNone/>
              </a:pPr>
              <a:r>
                <a:rPr lang="en-US" sz="2400" b="0" i="0" u="none" strike="noStrike" cap="none">
                  <a:solidFill>
                    <a:schemeClr val="bg1"/>
                  </a:solidFill>
                  <a:latin typeface="Calibri" panose="020F0502020204030204" pitchFamily="34" charset="0"/>
                  <a:ea typeface="Century Gothic"/>
                  <a:cs typeface="Calibri" panose="020F0502020204030204" pitchFamily="34" charset="0"/>
                  <a:sym typeface="Century Gothic"/>
                </a:rPr>
                <a:t>9 indicators</a:t>
              </a:r>
              <a:endParaRPr sz="2400">
                <a:solidFill>
                  <a:schemeClr val="bg1"/>
                </a:solidFill>
                <a:latin typeface="Calibri" panose="020F0502020204030204" pitchFamily="34" charset="0"/>
                <a:cs typeface="Calibri" panose="020F0502020204030204" pitchFamily="34" charset="0"/>
              </a:endParaRPr>
            </a:p>
          </p:txBody>
        </p:sp>
        <p:sp>
          <p:nvSpPr>
            <p:cNvPr id="11" name="Google Shape;176;p3">
              <a:extLst>
                <a:ext uri="{FF2B5EF4-FFF2-40B4-BE49-F238E27FC236}">
                  <a16:creationId xmlns:a16="http://schemas.microsoft.com/office/drawing/2014/main" id="{830DC0F5-7C97-9802-A1F7-26ADEC37DE8D}"/>
                </a:ext>
              </a:extLst>
            </p:cNvPr>
            <p:cNvSpPr/>
            <p:nvPr/>
          </p:nvSpPr>
          <p:spPr>
            <a:xfrm>
              <a:off x="3518966" y="2117141"/>
              <a:ext cx="3020466" cy="1812280"/>
            </a:xfrm>
            <a:prstGeom prst="rect">
              <a:avLst/>
            </a:prstGeom>
            <a:solidFill>
              <a:srgbClr val="F07F0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7;p3">
              <a:extLst>
                <a:ext uri="{FF2B5EF4-FFF2-40B4-BE49-F238E27FC236}">
                  <a16:creationId xmlns:a16="http://schemas.microsoft.com/office/drawing/2014/main" id="{92D846D8-81B1-3B41-3603-6AF5148C2EEE}"/>
                </a:ext>
              </a:extLst>
            </p:cNvPr>
            <p:cNvSpPr txBox="1"/>
            <p:nvPr/>
          </p:nvSpPr>
          <p:spPr>
            <a:xfrm>
              <a:off x="3518966" y="2117141"/>
              <a:ext cx="3020466" cy="181228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1" i="0" u="none" strike="noStrike" cap="none">
                  <a:solidFill>
                    <a:schemeClr val="bg1"/>
                  </a:solidFill>
                  <a:latin typeface="Calibri" panose="020F0502020204030204" pitchFamily="34" charset="0"/>
                  <a:ea typeface="Century Gothic"/>
                  <a:cs typeface="Calibri" panose="020F0502020204030204" pitchFamily="34" charset="0"/>
                  <a:sym typeface="Century Gothic"/>
                </a:rPr>
                <a:t>Resources Domain</a:t>
              </a:r>
              <a:endParaRPr>
                <a:solidFill>
                  <a:schemeClr val="bg1"/>
                </a:solidFill>
                <a:latin typeface="Calibri" panose="020F0502020204030204" pitchFamily="34" charset="0"/>
                <a:cs typeface="Calibri" panose="020F0502020204030204" pitchFamily="34" charset="0"/>
              </a:endParaRPr>
            </a:p>
            <a:p>
              <a:pPr marL="0" marR="0" lvl="0" indent="0" algn="ctr" rtl="0">
                <a:lnSpc>
                  <a:spcPct val="90000"/>
                </a:lnSpc>
                <a:spcBef>
                  <a:spcPts val="840"/>
                </a:spcBef>
                <a:spcAft>
                  <a:spcPts val="0"/>
                </a:spcAft>
                <a:buClr>
                  <a:srgbClr val="000000"/>
                </a:buClr>
                <a:buSzPts val="2400"/>
                <a:buFont typeface="Arial"/>
                <a:buNone/>
              </a:pPr>
              <a:r>
                <a:rPr lang="en-US" sz="2400" b="0" i="0" u="none" strike="noStrike" cap="none">
                  <a:solidFill>
                    <a:schemeClr val="bg1"/>
                  </a:solidFill>
                  <a:latin typeface="Calibri" panose="020F0502020204030204" pitchFamily="34" charset="0"/>
                  <a:ea typeface="Century Gothic"/>
                  <a:cs typeface="Calibri" panose="020F0502020204030204" pitchFamily="34" charset="0"/>
                  <a:sym typeface="Century Gothic"/>
                </a:rPr>
                <a:t>4 Standards</a:t>
              </a:r>
              <a:endParaRPr>
                <a:solidFill>
                  <a:schemeClr val="bg1"/>
                </a:solidFill>
                <a:latin typeface="Calibri" panose="020F0502020204030204" pitchFamily="34" charset="0"/>
                <a:cs typeface="Calibri" panose="020F0502020204030204" pitchFamily="34" charset="0"/>
              </a:endParaRPr>
            </a:p>
            <a:p>
              <a:pPr marL="0" marR="0" lvl="0" indent="0" algn="ctr" rtl="0">
                <a:lnSpc>
                  <a:spcPct val="90000"/>
                </a:lnSpc>
                <a:spcBef>
                  <a:spcPts val="840"/>
                </a:spcBef>
                <a:spcAft>
                  <a:spcPts val="0"/>
                </a:spcAft>
                <a:buClr>
                  <a:srgbClr val="000000"/>
                </a:buClr>
                <a:buSzPts val="2400"/>
                <a:buFont typeface="Arial"/>
                <a:buNone/>
              </a:pPr>
              <a:r>
                <a:rPr lang="en-US" sz="2400" b="0" i="0" u="none" strike="noStrike" cap="none">
                  <a:solidFill>
                    <a:schemeClr val="bg1"/>
                  </a:solidFill>
                  <a:latin typeface="Calibri" panose="020F0502020204030204" pitchFamily="34" charset="0"/>
                  <a:ea typeface="Century Gothic"/>
                  <a:cs typeface="Calibri" panose="020F0502020204030204" pitchFamily="34" charset="0"/>
                  <a:sym typeface="Century Gothic"/>
                </a:rPr>
                <a:t>9 indicators</a:t>
              </a:r>
              <a:endParaRPr>
                <a:solidFill>
                  <a:schemeClr val="bg1"/>
                </a:solidFill>
                <a:latin typeface="Calibri" panose="020F0502020204030204" pitchFamily="34" charset="0"/>
                <a:cs typeface="Calibri" panose="020F0502020204030204" pitchFamily="34" charset="0"/>
              </a:endParaRPr>
            </a:p>
          </p:txBody>
        </p:sp>
        <p:sp>
          <p:nvSpPr>
            <p:cNvPr id="13" name="Google Shape;178;p3">
              <a:extLst>
                <a:ext uri="{FF2B5EF4-FFF2-40B4-BE49-F238E27FC236}">
                  <a16:creationId xmlns:a16="http://schemas.microsoft.com/office/drawing/2014/main" id="{E0240FD8-516D-3C7B-55C0-4C4AFEA1C427}"/>
                </a:ext>
              </a:extLst>
            </p:cNvPr>
            <p:cNvSpPr/>
            <p:nvPr/>
          </p:nvSpPr>
          <p:spPr>
            <a:xfrm>
              <a:off x="6841480" y="2117141"/>
              <a:ext cx="3020466" cy="1812280"/>
            </a:xfrm>
            <a:prstGeom prst="rect">
              <a:avLst/>
            </a:prstGeom>
            <a:solidFill>
              <a:srgbClr val="F07F0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79;p3">
              <a:extLst>
                <a:ext uri="{FF2B5EF4-FFF2-40B4-BE49-F238E27FC236}">
                  <a16:creationId xmlns:a16="http://schemas.microsoft.com/office/drawing/2014/main" id="{658D0D27-C2DC-FEA8-3534-85284A9CF57E}"/>
                </a:ext>
              </a:extLst>
            </p:cNvPr>
            <p:cNvSpPr txBox="1"/>
            <p:nvPr/>
          </p:nvSpPr>
          <p:spPr>
            <a:xfrm>
              <a:off x="6841480" y="2117141"/>
              <a:ext cx="3020466" cy="181228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n-US" sz="2400" b="1" i="0" u="none" strike="noStrike" cap="none">
                  <a:solidFill>
                    <a:schemeClr val="bg1"/>
                  </a:solidFill>
                  <a:latin typeface="Calibri" panose="020F0502020204030204" pitchFamily="34" charset="0"/>
                  <a:ea typeface="Century Gothic"/>
                  <a:cs typeface="Calibri" panose="020F0502020204030204" pitchFamily="34" charset="0"/>
                  <a:sym typeface="Century Gothic"/>
                </a:rPr>
                <a:t>Well-Being Domain</a:t>
              </a:r>
              <a:endParaRPr>
                <a:solidFill>
                  <a:schemeClr val="bg1"/>
                </a:solidFill>
                <a:latin typeface="Calibri" panose="020F0502020204030204" pitchFamily="34" charset="0"/>
                <a:cs typeface="Calibri" panose="020F0502020204030204" pitchFamily="34" charset="0"/>
              </a:endParaRPr>
            </a:p>
            <a:p>
              <a:pPr marL="0" marR="0" lvl="0" indent="0" algn="ctr" rtl="0">
                <a:lnSpc>
                  <a:spcPct val="90000"/>
                </a:lnSpc>
                <a:spcBef>
                  <a:spcPts val="840"/>
                </a:spcBef>
                <a:spcAft>
                  <a:spcPts val="0"/>
                </a:spcAft>
                <a:buClr>
                  <a:srgbClr val="000000"/>
                </a:buClr>
                <a:buSzPts val="2400"/>
                <a:buFont typeface="Arial"/>
                <a:buNone/>
              </a:pPr>
              <a:r>
                <a:rPr lang="en-US" sz="2400" b="0" i="0" u="none" strike="noStrike" cap="none">
                  <a:solidFill>
                    <a:schemeClr val="bg1"/>
                  </a:solidFill>
                  <a:latin typeface="Calibri" panose="020F0502020204030204" pitchFamily="34" charset="0"/>
                  <a:ea typeface="Century Gothic"/>
                  <a:cs typeface="Calibri" panose="020F0502020204030204" pitchFamily="34" charset="0"/>
                  <a:sym typeface="Century Gothic"/>
                </a:rPr>
                <a:t>3 Standards</a:t>
              </a:r>
              <a:endParaRPr>
                <a:solidFill>
                  <a:schemeClr val="bg1"/>
                </a:solidFill>
                <a:latin typeface="Calibri" panose="020F0502020204030204" pitchFamily="34" charset="0"/>
                <a:cs typeface="Calibri" panose="020F0502020204030204" pitchFamily="34" charset="0"/>
              </a:endParaRPr>
            </a:p>
            <a:p>
              <a:pPr marL="0" marR="0" lvl="0" indent="0" algn="ctr" rtl="0">
                <a:lnSpc>
                  <a:spcPct val="90000"/>
                </a:lnSpc>
                <a:spcBef>
                  <a:spcPts val="840"/>
                </a:spcBef>
                <a:spcAft>
                  <a:spcPts val="0"/>
                </a:spcAft>
                <a:buClr>
                  <a:srgbClr val="000000"/>
                </a:buClr>
                <a:buSzPts val="2400"/>
                <a:buFont typeface="Arial"/>
                <a:buNone/>
              </a:pPr>
              <a:r>
                <a:rPr lang="en-US" sz="2400" b="0" i="0" u="none" strike="noStrike" cap="none">
                  <a:solidFill>
                    <a:schemeClr val="bg1"/>
                  </a:solidFill>
                  <a:latin typeface="Calibri" panose="020F0502020204030204" pitchFamily="34" charset="0"/>
                  <a:ea typeface="Century Gothic"/>
                  <a:cs typeface="Calibri" panose="020F0502020204030204" pitchFamily="34" charset="0"/>
                  <a:sym typeface="Century Gothic"/>
                </a:rPr>
                <a:t>9 indicators</a:t>
              </a:r>
              <a:endParaRPr>
                <a:solidFill>
                  <a:schemeClr val="bg1"/>
                </a:solidFill>
                <a:latin typeface="Calibri" panose="020F0502020204030204" pitchFamily="34" charset="0"/>
                <a:cs typeface="Calibri" panose="020F0502020204030204" pitchFamily="34" charset="0"/>
              </a:endParaRPr>
            </a:p>
          </p:txBody>
        </p:sp>
      </p:grpSp>
      <p:sp>
        <p:nvSpPr>
          <p:cNvPr id="15" name="Google Shape;180;p3">
            <a:extLst>
              <a:ext uri="{FF2B5EF4-FFF2-40B4-BE49-F238E27FC236}">
                <a16:creationId xmlns:a16="http://schemas.microsoft.com/office/drawing/2014/main" id="{FBEFA5AE-C31A-66AD-77AA-19BB1A43C677}"/>
              </a:ext>
            </a:extLst>
          </p:cNvPr>
          <p:cNvSpPr txBox="1"/>
          <p:nvPr/>
        </p:nvSpPr>
        <p:spPr>
          <a:xfrm>
            <a:off x="2945999" y="5677147"/>
            <a:ext cx="8890923" cy="827987"/>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000000"/>
              </a:buClr>
              <a:buSzPts val="4000"/>
              <a:buFont typeface="Arial"/>
              <a:buNone/>
            </a:pPr>
            <a:r>
              <a:rPr lang="en-US" sz="4000" b="1" i="0" u="none" strike="noStrike" cap="none">
                <a:solidFill>
                  <a:schemeClr val="accent2"/>
                </a:solidFill>
                <a:latin typeface="Calibri" panose="020F0502020204030204" pitchFamily="34" charset="0"/>
                <a:ea typeface="Century Gothic"/>
                <a:cs typeface="Calibri" panose="020F0502020204030204" pitchFamily="34" charset="0"/>
                <a:sym typeface="Century Gothic"/>
              </a:rPr>
              <a:t>Includes Biblical “Why” Statements</a:t>
            </a:r>
            <a:endParaRPr>
              <a:solidFill>
                <a:schemeClr val="accent2"/>
              </a:solidFill>
              <a:latin typeface="Calibri" panose="020F0502020204030204" pitchFamily="34" charset="0"/>
              <a:cs typeface="Calibri" panose="020F0502020204030204" pitchFamily="34" charset="0"/>
            </a:endParaRPr>
          </a:p>
        </p:txBody>
      </p:sp>
      <p:sp>
        <p:nvSpPr>
          <p:cNvPr id="18" name="Google Shape;151;p2">
            <a:extLst>
              <a:ext uri="{FF2B5EF4-FFF2-40B4-BE49-F238E27FC236}">
                <a16:creationId xmlns:a16="http://schemas.microsoft.com/office/drawing/2014/main" id="{1E89EDE8-ADED-9F05-4EC5-59FCF9EB803B}"/>
              </a:ext>
            </a:extLst>
          </p:cNvPr>
          <p:cNvSpPr txBox="1">
            <a:spLocks/>
          </p:cNvSpPr>
          <p:nvPr/>
        </p:nvSpPr>
        <p:spPr>
          <a:xfrm>
            <a:off x="3034870" y="290117"/>
            <a:ext cx="8705589" cy="853993"/>
          </a:xfrm>
          <a:prstGeom prst="rect">
            <a:avLst/>
          </a:prstGeom>
          <a:noFill/>
          <a:ln>
            <a:noFill/>
          </a:ln>
        </p:spPr>
        <p:txBody>
          <a:bodyPr spcFirstLastPara="1" wrap="square" lIns="228600" tIns="228600" rIns="228600" bIns="2286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85000"/>
              </a:lnSpc>
              <a:buClr>
                <a:srgbClr val="3F3F3F"/>
              </a:buClr>
              <a:buSzPts val="3800"/>
              <a:buFont typeface="Century Gothic"/>
              <a:buNone/>
            </a:pPr>
            <a:r>
              <a:rPr lang="en-US" sz="4400" b="1" i="1">
                <a:solidFill>
                  <a:schemeClr val="accent2"/>
                </a:solidFill>
                <a:latin typeface="Calibri" panose="020F0502020204030204" pitchFamily="34" charset="0"/>
                <a:ea typeface="Century Gothic"/>
                <a:cs typeface="Calibri" panose="020F0502020204030204" pitchFamily="34" charset="0"/>
                <a:sym typeface="Century Gothic"/>
              </a:rPr>
              <a:t>INSPIRE</a:t>
            </a:r>
            <a:r>
              <a:rPr lang="en-US" sz="4400" b="1">
                <a:solidFill>
                  <a:schemeClr val="accent2"/>
                </a:solidFill>
                <a:latin typeface="Calibri" panose="020F0502020204030204" pitchFamily="34" charset="0"/>
                <a:ea typeface="Century Gothic"/>
                <a:cs typeface="Calibri" panose="020F0502020204030204" pitchFamily="34" charset="0"/>
                <a:sym typeface="Century Gothic"/>
              </a:rPr>
              <a:t> ORGANIZATION</a:t>
            </a:r>
            <a:endParaRPr lang="en-US" sz="440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2475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icon&#10;&#10;Description automatically generated">
            <a:extLst>
              <a:ext uri="{FF2B5EF4-FFF2-40B4-BE49-F238E27FC236}">
                <a16:creationId xmlns:a16="http://schemas.microsoft.com/office/drawing/2014/main" id="{BC273845-E56D-D45C-A537-0D67161F5C96}"/>
              </a:ext>
            </a:extLst>
          </p:cNvPr>
          <p:cNvPicPr>
            <a:picLocks noChangeAspect="1"/>
          </p:cNvPicPr>
          <p:nvPr/>
        </p:nvPicPr>
        <p:blipFill>
          <a:blip r:embed="rId3"/>
          <a:stretch>
            <a:fillRect/>
          </a:stretch>
        </p:blipFill>
        <p:spPr>
          <a:xfrm flipH="1">
            <a:off x="0" y="0"/>
            <a:ext cx="12192000" cy="6858000"/>
          </a:xfrm>
          <a:prstGeom prst="rect">
            <a:avLst/>
          </a:prstGeom>
          <a:noFill/>
          <a:ln>
            <a:noFill/>
          </a:ln>
        </p:spPr>
      </p:pic>
      <p:pic>
        <p:nvPicPr>
          <p:cNvPr id="9" name="Google Shape;85;p1">
            <a:extLst>
              <a:ext uri="{FF2B5EF4-FFF2-40B4-BE49-F238E27FC236}">
                <a16:creationId xmlns:a16="http://schemas.microsoft.com/office/drawing/2014/main" id="{BCA1CEE8-8F6F-E7BE-46A4-D443151B468A}"/>
              </a:ext>
            </a:extLst>
          </p:cNvPr>
          <p:cNvPicPr preferRelativeResize="0"/>
          <p:nvPr/>
        </p:nvPicPr>
        <p:blipFill>
          <a:blip r:embed="rId4"/>
          <a:srcRect/>
          <a:stretch/>
        </p:blipFill>
        <p:spPr>
          <a:xfrm>
            <a:off x="335804" y="2557045"/>
            <a:ext cx="5034982" cy="1130073"/>
          </a:xfrm>
          <a:prstGeom prst="rect">
            <a:avLst/>
          </a:prstGeom>
          <a:noFill/>
          <a:ln>
            <a:noFill/>
          </a:ln>
        </p:spPr>
      </p:pic>
      <p:sp>
        <p:nvSpPr>
          <p:cNvPr id="10" name="Google Shape;90;p1">
            <a:extLst>
              <a:ext uri="{FF2B5EF4-FFF2-40B4-BE49-F238E27FC236}">
                <a16:creationId xmlns:a16="http://schemas.microsoft.com/office/drawing/2014/main" id="{6A0C16C4-F86D-FB7D-B16F-0B9E086F3D3C}"/>
              </a:ext>
            </a:extLst>
          </p:cNvPr>
          <p:cNvSpPr txBox="1">
            <a:spLocks/>
          </p:cNvSpPr>
          <p:nvPr/>
        </p:nvSpPr>
        <p:spPr>
          <a:xfrm>
            <a:off x="149544" y="3846844"/>
            <a:ext cx="5300564" cy="351950"/>
          </a:xfrm>
          <a:prstGeom prst="rect">
            <a:avLst/>
          </a:prstGeom>
          <a:noFill/>
          <a:ln>
            <a:noFill/>
          </a:ln>
        </p:spPr>
        <p:txBody>
          <a:bodyPr spcFirstLastPara="1" wrap="square" lIns="228600" tIns="228600" rIns="228600" bIns="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80000"/>
              </a:lnSpc>
              <a:spcBef>
                <a:spcPts val="0"/>
              </a:spcBef>
              <a:buClr>
                <a:srgbClr val="3F3F3F"/>
              </a:buClr>
              <a:buSzPts val="3000"/>
              <a:buFont typeface="Calibri"/>
              <a:buNone/>
            </a:pPr>
            <a:endParaRPr lang="en-US" sz="2400">
              <a:cs typeface="Calibri" panose="020F0502020204030204" pitchFamily="34" charset="0"/>
            </a:endParaRPr>
          </a:p>
        </p:txBody>
      </p:sp>
      <p:sp>
        <p:nvSpPr>
          <p:cNvPr id="11" name="Google Shape;91;p1">
            <a:extLst>
              <a:ext uri="{FF2B5EF4-FFF2-40B4-BE49-F238E27FC236}">
                <a16:creationId xmlns:a16="http://schemas.microsoft.com/office/drawing/2014/main" id="{DBB2D7F4-1F07-46A3-BFB6-E1BA4EE98BF0}"/>
              </a:ext>
            </a:extLst>
          </p:cNvPr>
          <p:cNvSpPr txBox="1"/>
          <p:nvPr/>
        </p:nvSpPr>
        <p:spPr>
          <a:xfrm>
            <a:off x="6511506" y="2449873"/>
            <a:ext cx="5451627" cy="2111856"/>
          </a:xfrm>
          <a:prstGeom prst="rect">
            <a:avLst/>
          </a:prstGeom>
          <a:noFill/>
          <a:ln>
            <a:noFill/>
          </a:ln>
        </p:spPr>
        <p:txBody>
          <a:bodyPr spcFirstLastPara="1" wrap="square" lIns="91425" tIns="45700" rIns="91425" bIns="45700" anchor="ctr" anchorCtr="0">
            <a:noAutofit/>
          </a:bodyPr>
          <a:lstStyle/>
          <a:p>
            <a:pPr marL="0" marR="0" lvl="0" indent="0" algn="ctr" rtl="0">
              <a:lnSpc>
                <a:spcPct val="83000"/>
              </a:lnSpc>
              <a:spcBef>
                <a:spcPts val="0"/>
              </a:spcBef>
              <a:spcAft>
                <a:spcPts val="0"/>
              </a:spcAft>
              <a:buClr>
                <a:srgbClr val="3F3F3F"/>
              </a:buClr>
              <a:buSzPts val="5000"/>
              <a:buFont typeface="Century Gothic"/>
              <a:buNone/>
            </a:pPr>
            <a:r>
              <a:rPr lang="en-US" sz="3200" i="0" u="none" strike="noStrike" cap="none">
                <a:solidFill>
                  <a:schemeClr val="bg1"/>
                </a:solidFill>
                <a:latin typeface="Calibri" panose="020F0502020204030204" pitchFamily="34" charset="0"/>
                <a:ea typeface="Century Gothic"/>
                <a:cs typeface="Calibri" panose="020F0502020204030204" pitchFamily="34" charset="0"/>
                <a:sym typeface="Century Gothic"/>
              </a:rPr>
              <a:t>SEGMENT 1:</a:t>
            </a:r>
          </a:p>
          <a:p>
            <a:pPr marL="0" marR="0" lvl="0" indent="0" algn="ctr" rtl="0">
              <a:lnSpc>
                <a:spcPct val="83000"/>
              </a:lnSpc>
              <a:spcBef>
                <a:spcPts val="0"/>
              </a:spcBef>
              <a:spcAft>
                <a:spcPts val="0"/>
              </a:spcAft>
              <a:buClr>
                <a:srgbClr val="3F3F3F"/>
              </a:buClr>
              <a:buSzPts val="5000"/>
              <a:buFont typeface="Century Gothic"/>
              <a:buNone/>
            </a:pPr>
            <a:endParaRPr lang="en-US" sz="3200" i="0" u="none" strike="noStrike" cap="none">
              <a:solidFill>
                <a:schemeClr val="bg1"/>
              </a:solidFill>
              <a:latin typeface="Calibri" panose="020F0502020204030204" pitchFamily="34" charset="0"/>
              <a:ea typeface="Century Gothic"/>
              <a:cs typeface="Calibri" panose="020F0502020204030204" pitchFamily="34" charset="0"/>
              <a:sym typeface="Century Gothic"/>
            </a:endParaRPr>
          </a:p>
          <a:p>
            <a:pPr marL="0" marR="0" lvl="0" indent="0" algn="ctr" rtl="0">
              <a:lnSpc>
                <a:spcPct val="83000"/>
              </a:lnSpc>
              <a:spcBef>
                <a:spcPts val="0"/>
              </a:spcBef>
              <a:spcAft>
                <a:spcPts val="0"/>
              </a:spcAft>
              <a:buClr>
                <a:srgbClr val="3F3F3F"/>
              </a:buClr>
              <a:buSzPts val="5000"/>
              <a:buFont typeface="Century Gothic"/>
              <a:buNone/>
            </a:pPr>
            <a:r>
              <a:rPr lang="en-US" sz="5000" i="0" u="none" strike="noStrike" cap="none">
                <a:solidFill>
                  <a:schemeClr val="bg1"/>
                </a:solidFill>
                <a:latin typeface="Calibri" panose="020F0502020204030204" pitchFamily="34" charset="0"/>
                <a:ea typeface="Century Gothic"/>
                <a:cs typeface="Calibri" panose="020F0502020204030204" pitchFamily="34" charset="0"/>
                <a:sym typeface="Century Gothic"/>
              </a:rPr>
              <a:t>PURPOSE OF ACCREDITATION</a:t>
            </a:r>
            <a:endParaRPr sz="5000" i="0" u="none" strike="noStrike" cap="none">
              <a:solidFill>
                <a:schemeClr val="bg1"/>
              </a:solidFill>
              <a:latin typeface="Calibri" panose="020F0502020204030204" pitchFamily="34" charset="0"/>
              <a:ea typeface="Century Gothic"/>
              <a:cs typeface="Calibri" panose="020F0502020204030204" pitchFamily="34" charset="0"/>
              <a:sym typeface="Century Gothic"/>
            </a:endParaRPr>
          </a:p>
        </p:txBody>
      </p:sp>
      <p:pic>
        <p:nvPicPr>
          <p:cNvPr id="2" name="Google Shape;64;p1">
            <a:extLst>
              <a:ext uri="{FF2B5EF4-FFF2-40B4-BE49-F238E27FC236}">
                <a16:creationId xmlns:a16="http://schemas.microsoft.com/office/drawing/2014/main" id="{8BE38D5F-2BCE-2E7D-3322-1A0284C963CF}"/>
              </a:ext>
            </a:extLst>
          </p:cNvPr>
          <p:cNvPicPr preferRelativeResize="0"/>
          <p:nvPr/>
        </p:nvPicPr>
        <p:blipFill>
          <a:blip r:embed="rId5">
            <a:alphaModFix/>
          </a:blip>
          <a:stretch>
            <a:fillRect/>
          </a:stretch>
        </p:blipFill>
        <p:spPr>
          <a:xfrm>
            <a:off x="1869838" y="4808153"/>
            <a:ext cx="1859976" cy="1486024"/>
          </a:xfrm>
          <a:prstGeom prst="rect">
            <a:avLst/>
          </a:prstGeom>
          <a:noFill/>
          <a:ln>
            <a:noFill/>
          </a:ln>
        </p:spPr>
      </p:pic>
    </p:spTree>
    <p:extLst>
      <p:ext uri="{BB962C8B-B14F-4D97-AF65-F5344CB8AC3E}">
        <p14:creationId xmlns:p14="http://schemas.microsoft.com/office/powerpoint/2010/main" val="3277645854"/>
      </p:ext>
    </p:extLst>
  </p:cSld>
  <p:clrMapOvr>
    <a:masterClrMapping/>
  </p:clrMapOvr>
</p:sld>
</file>

<file path=ppt/theme/theme1.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2013 - 202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CE04ABE194C840B8B8025E736447FE" ma:contentTypeVersion="12" ma:contentTypeDescription="Create a new document." ma:contentTypeScope="" ma:versionID="d4806e3e3bb317ef725cf5d41f4396ec">
  <xsd:schema xmlns:xsd="http://www.w3.org/2001/XMLSchema" xmlns:xs="http://www.w3.org/2001/XMLSchema" xmlns:p="http://schemas.microsoft.com/office/2006/metadata/properties" xmlns:ns2="dc4ddcd8-225d-452d-80e3-8d33edae5f33" xmlns:ns3="d6ce3f99-6e52-4349-87b2-cc431f8db30e" targetNamespace="http://schemas.microsoft.com/office/2006/metadata/properties" ma:root="true" ma:fieldsID="d8df85becc7e1b49f715337029a2fd1f" ns2:_="" ns3:_="">
    <xsd:import namespace="dc4ddcd8-225d-452d-80e3-8d33edae5f33"/>
    <xsd:import namespace="d6ce3f99-6e52-4349-87b2-cc431f8db30e"/>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4ddcd8-225d-452d-80e3-8d33edae5f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8d1cdf8-5340-4a71-b631-14e69df0cb2f"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ce3f99-6e52-4349-87b2-cc431f8db30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b17a67e-d220-4712-b2e6-52b1337863e8}" ma:internalName="TaxCatchAll" ma:showField="CatchAllData" ma:web="d6ce3f99-6e52-4349-87b2-cc431f8db3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c4ddcd8-225d-452d-80e3-8d33edae5f33">
      <Terms xmlns="http://schemas.microsoft.com/office/infopath/2007/PartnerControls"/>
    </lcf76f155ced4ddcb4097134ff3c332f>
    <TaxCatchAll xmlns="d6ce3f99-6e52-4349-87b2-cc431f8db30e" xsi:nil="true"/>
    <SharedWithUsers xmlns="d6ce3f99-6e52-4349-87b2-cc431f8db30e">
      <UserInfo>
        <DisplayName>Stephen Deck</DisplayName>
        <AccountId>6</AccountId>
        <AccountType/>
      </UserInfo>
      <UserInfo>
        <DisplayName>Jamie Canterbury</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CA6FAF-3E2B-4535-9578-2A839611BC09}">
  <ds:schemaRefs>
    <ds:schemaRef ds:uri="d6ce3f99-6e52-4349-87b2-cc431f8db30e"/>
    <ds:schemaRef ds:uri="dc4ddcd8-225d-452d-80e3-8d33edae5f3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FCAE3F4-5469-4E8F-8032-B9F8B82ED473}">
  <ds:schemaRefs>
    <ds:schemaRef ds:uri="d6ce3f99-6e52-4349-87b2-cc431f8db30e"/>
    <ds:schemaRef ds:uri="dc4ddcd8-225d-452d-80e3-8d33edae5f3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E1D52DA-8C46-47CD-9EE2-30DF8B582E6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1192</Words>
  <Application>Microsoft Office PowerPoint</Application>
  <PresentationFormat>Widescreen</PresentationFormat>
  <Paragraphs>72</Paragraphs>
  <Slides>5</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Century Gothic</vt:lpstr>
      <vt:lpstr>Courier New</vt:lpstr>
      <vt:lpstr>Office Theme 2013 - 2022</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Davis</dc:creator>
  <cp:lastModifiedBy>Jamie Canterbury</cp:lastModifiedBy>
  <cp:revision>1</cp:revision>
  <dcterms:created xsi:type="dcterms:W3CDTF">2023-01-10T14:06:07Z</dcterms:created>
  <dcterms:modified xsi:type="dcterms:W3CDTF">2023-02-03T15:05:30Z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0x010100D6CE04ABE194C840B8B8025E736447FE</vt:lpwstr>
  </property>
  <property fmtid="{D5CDD505-2E9C-101B-9397-08002B2CF9AE}" pid="3" name="MediaServiceImageTags">
    <vt:lpwstr/>
  </property>
</Properties>
</file>