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60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7419A1-500E-8118-F584-62216C2BAAE3}" v="30" dt="2023-01-24T18:01:57.385"/>
    <p1510:client id="{C30A471C-4E52-16E2-6F13-1721AFF7ABCD}" v="116" dt="2023-01-24T17:58:43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5"/>
    <p:restoredTop sz="96327"/>
  </p:normalViewPr>
  <p:slideViewPr>
    <p:cSldViewPr snapToGrid="0">
      <p:cViewPr varScale="1">
        <p:scale>
          <a:sx n="113" d="100"/>
          <a:sy n="113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bie Kelly" userId="S::bobbie_kelly@acsi.org::de6d43ad-8362-45d9-9acd-8c48467230be" providerId="AD" clId="Web-{C30A471C-4E52-16E2-6F13-1721AFF7ABCD}"/>
    <pc:docChg chg="addSld modSld">
      <pc:chgData name="Bobbie Kelly" userId="S::bobbie_kelly@acsi.org::de6d43ad-8362-45d9-9acd-8c48467230be" providerId="AD" clId="Web-{C30A471C-4E52-16E2-6F13-1721AFF7ABCD}" dt="2023-01-24T17:58:43.620" v="112" actId="20577"/>
      <pc:docMkLst>
        <pc:docMk/>
      </pc:docMkLst>
      <pc:sldChg chg="modSp">
        <pc:chgData name="Bobbie Kelly" userId="S::bobbie_kelly@acsi.org::de6d43ad-8362-45d9-9acd-8c48467230be" providerId="AD" clId="Web-{C30A471C-4E52-16E2-6F13-1721AFF7ABCD}" dt="2023-01-24T17:57:44.197" v="104" actId="20577"/>
        <pc:sldMkLst>
          <pc:docMk/>
          <pc:sldMk cId="4165745192" sldId="257"/>
        </pc:sldMkLst>
        <pc:spChg chg="mod">
          <ac:chgData name="Bobbie Kelly" userId="S::bobbie_kelly@acsi.org::de6d43ad-8362-45d9-9acd-8c48467230be" providerId="AD" clId="Web-{C30A471C-4E52-16E2-6F13-1721AFF7ABCD}" dt="2023-01-24T17:57:44.197" v="104" actId="20577"/>
          <ac:spMkLst>
            <pc:docMk/>
            <pc:sldMk cId="4165745192" sldId="257"/>
            <ac:spMk id="3" creationId="{67BB9646-7CA7-95DB-78C2-28321D01175D}"/>
          </ac:spMkLst>
        </pc:spChg>
      </pc:sldChg>
      <pc:sldChg chg="modSp">
        <pc:chgData name="Bobbie Kelly" userId="S::bobbie_kelly@acsi.org::de6d43ad-8362-45d9-9acd-8c48467230be" providerId="AD" clId="Web-{C30A471C-4E52-16E2-6F13-1721AFF7ABCD}" dt="2023-01-24T17:58:06.135" v="108" actId="20577"/>
        <pc:sldMkLst>
          <pc:docMk/>
          <pc:sldMk cId="1230880542" sldId="258"/>
        </pc:sldMkLst>
        <pc:spChg chg="mod">
          <ac:chgData name="Bobbie Kelly" userId="S::bobbie_kelly@acsi.org::de6d43ad-8362-45d9-9acd-8c48467230be" providerId="AD" clId="Web-{C30A471C-4E52-16E2-6F13-1721AFF7ABCD}" dt="2023-01-24T17:58:06.135" v="108" actId="20577"/>
          <ac:spMkLst>
            <pc:docMk/>
            <pc:sldMk cId="1230880542" sldId="258"/>
            <ac:spMk id="3" creationId="{1F31A1E1-419B-B73A-5EE5-915D727E0539}"/>
          </ac:spMkLst>
        </pc:spChg>
      </pc:sldChg>
      <pc:sldChg chg="modSp add replId">
        <pc:chgData name="Bobbie Kelly" userId="S::bobbie_kelly@acsi.org::de6d43ad-8362-45d9-9acd-8c48467230be" providerId="AD" clId="Web-{C30A471C-4E52-16E2-6F13-1721AFF7ABCD}" dt="2023-01-24T17:58:43.620" v="112" actId="20577"/>
        <pc:sldMkLst>
          <pc:docMk/>
          <pc:sldMk cId="1394157814" sldId="260"/>
        </pc:sldMkLst>
        <pc:spChg chg="mod">
          <ac:chgData name="Bobbie Kelly" userId="S::bobbie_kelly@acsi.org::de6d43ad-8362-45d9-9acd-8c48467230be" providerId="AD" clId="Web-{C30A471C-4E52-16E2-6F13-1721AFF7ABCD}" dt="2023-01-24T17:58:43.620" v="112" actId="20577"/>
          <ac:spMkLst>
            <pc:docMk/>
            <pc:sldMk cId="1394157814" sldId="260"/>
            <ac:spMk id="3" creationId="{67BB9646-7CA7-95DB-78C2-28321D01175D}"/>
          </ac:spMkLst>
        </pc:spChg>
      </pc:sldChg>
    </pc:docChg>
  </pc:docChgLst>
  <pc:docChgLst>
    <pc:chgData name="Bobbie Kelly" userId="S::bobbie_kelly@acsi.org::de6d43ad-8362-45d9-9acd-8c48467230be" providerId="AD" clId="Web-{207419A1-500E-8118-F584-62216C2BAAE3}"/>
    <pc:docChg chg="delSld modSld">
      <pc:chgData name="Bobbie Kelly" userId="S::bobbie_kelly@acsi.org::de6d43ad-8362-45d9-9acd-8c48467230be" providerId="AD" clId="Web-{207419A1-500E-8118-F584-62216C2BAAE3}" dt="2023-01-24T18:01:57.385" v="28"/>
      <pc:docMkLst>
        <pc:docMk/>
      </pc:docMkLst>
      <pc:sldChg chg="del">
        <pc:chgData name="Bobbie Kelly" userId="S::bobbie_kelly@acsi.org::de6d43ad-8362-45d9-9acd-8c48467230be" providerId="AD" clId="Web-{207419A1-500E-8118-F584-62216C2BAAE3}" dt="2023-01-24T18:01:57.385" v="28"/>
        <pc:sldMkLst>
          <pc:docMk/>
          <pc:sldMk cId="1230880542" sldId="258"/>
        </pc:sldMkLst>
      </pc:sldChg>
      <pc:sldChg chg="modSp">
        <pc:chgData name="Bobbie Kelly" userId="S::bobbie_kelly@acsi.org::de6d43ad-8362-45d9-9acd-8c48467230be" providerId="AD" clId="Web-{207419A1-500E-8118-F584-62216C2BAAE3}" dt="2023-01-24T18:01:52.713" v="27" actId="20577"/>
        <pc:sldMkLst>
          <pc:docMk/>
          <pc:sldMk cId="1394157814" sldId="260"/>
        </pc:sldMkLst>
        <pc:spChg chg="mod">
          <ac:chgData name="Bobbie Kelly" userId="S::bobbie_kelly@acsi.org::de6d43ad-8362-45d9-9acd-8c48467230be" providerId="AD" clId="Web-{207419A1-500E-8118-F584-62216C2BAAE3}" dt="2023-01-24T18:01:52.713" v="27" actId="20577"/>
          <ac:spMkLst>
            <pc:docMk/>
            <pc:sldMk cId="1394157814" sldId="260"/>
            <ac:spMk id="3" creationId="{67BB9646-7CA7-95DB-78C2-28321D0117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B65E-F72E-B944-9D84-3D51B052D547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DCB2-E649-084A-82B1-493A9DC9F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8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B5F8-0269-8D50-3CBC-C9743813D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3951E1-A3C3-D75E-487A-DBB5C214F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B2430-C627-A2CF-AA5A-BC1B2B11D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7A010-4B2F-CD63-F9B5-1E66250B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7E83C-6176-0C84-5BA2-E901A9AB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3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D1F4D-B4FB-3882-03C3-208EDC8E3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67390F-6723-D7D6-EEBA-0F1E776F3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91DB9-AC25-9B47-9A0E-9FE409A2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68F09-3983-CD77-9D0F-A2EC44D3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AD523-307F-D14B-C634-E446EE32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0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0804A-8D93-8332-6FE3-477B3561B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7C2CF-891C-60B4-E03D-1283F5E71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15EF1-1CB4-7A22-063C-488D6E479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79F90-E4EC-7616-5CB8-F74691D23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21692-76BA-4517-5771-D6521916A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1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54DEC-EDC2-6BF1-EDBD-C63D4518A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19151-CCCF-C549-84FC-81B93FF81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23965-5BC5-813B-BF2F-48B148C0F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DCE44-86F0-4216-766B-9E14D63C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F3CF8-9164-1F56-5EC9-0AD59AAD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8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D2CB-70B9-CE30-7A54-8E1141AD5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066E6-2CCD-8696-3ECC-2248963A3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990F7-2AF4-981D-CC90-CE0499E8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E80AA-AABD-9030-07F8-A184D0C39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A232-FABF-7FDF-426D-DCD8B9C2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4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B7BF-CDA6-1CC2-5BDE-72A853727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2E279-4985-0A9C-9552-A220CA075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EE70E4-41CB-57DE-022E-E2026260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7E165-9501-DCEC-F3FE-E8F1B6063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AAE0B-B96E-0D37-1AE4-24AE419EB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A0FD6-3A73-726B-4345-BFA64AD7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0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CFE25-70B2-A769-ACD2-B3030C48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E0197-D88D-5B74-E7CE-BABE94AC1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806B7-E303-92A0-5008-55A5DAADC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3A2F44-D158-C2BC-1FE1-0C8226C79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426872-0332-CCA1-CCEE-F753FDEB5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699503-576D-8E1E-0F8E-411A17AB8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171D37-914E-CC6E-FE0D-CFEB696D1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1A55E-9152-6732-7B92-1BACB16E3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5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16501-3E11-FEF8-4C89-C7FF4784A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221571-4AD6-497A-F46C-5EBCEF4B4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8E9BC1-CD84-DE0B-1B68-26E50711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FE1A80-C843-3461-7BE5-B16FDB4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3B047-98B6-D698-7019-A9E8E5A69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D3391-CC24-54F9-A8C4-93CA50708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354A11-6D58-E40B-9F46-F2182819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8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7806-96E7-1966-E980-9F7587E9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79398-AB06-30E3-6BC6-769109BBC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23548-A6F4-1223-EB9C-FCA732AF2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ECE55-30A0-E213-0F5A-14CD4D05F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E22EF-3F22-E312-3150-4AAD02F1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82642-3DA8-C312-661E-6A76A3C0C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DA4A9-7262-5262-375A-E8FD6C12B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F41B9F-5699-39F5-7EAD-962593D20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411A0-5C69-03B1-F73C-96391BD1C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2BAC2-C5C9-CAD5-16ED-6E49913C9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1E8D5-AB7F-57A1-9C8C-A483491A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099E9-2FE5-6A98-2075-612B8C632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3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65E179-6209-F9F2-78EF-49A3B1953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B17DE-C991-DA6B-F912-E7FB83DF2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1C611-0EE2-4EE9-71D1-F24694F94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1D20-95FF-BB49-8072-E1777C537718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632D8-FFB9-DB5B-3B71-720E15599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956EE-4BA7-CA56-3B16-C75DA8894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A080-9EE9-4847-B067-CC0E93BB1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5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icture containing icon&#10;&#10;Description automatically generated">
            <a:extLst>
              <a:ext uri="{FF2B5EF4-FFF2-40B4-BE49-F238E27FC236}">
                <a16:creationId xmlns:a16="http://schemas.microsoft.com/office/drawing/2014/main" id="{1AD00C58-021B-F90B-FA52-BBFE9AC90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85;p1">
            <a:extLst>
              <a:ext uri="{FF2B5EF4-FFF2-40B4-BE49-F238E27FC236}">
                <a16:creationId xmlns:a16="http://schemas.microsoft.com/office/drawing/2014/main" id="{57E68670-CDBB-C648-B2DD-19ABCED925A0}"/>
              </a:ext>
            </a:extLst>
          </p:cNvPr>
          <p:cNvPicPr preferRelativeResize="0"/>
          <p:nvPr/>
        </p:nvPicPr>
        <p:blipFill>
          <a:blip r:embed="rId3"/>
          <a:srcRect/>
          <a:stretch/>
        </p:blipFill>
        <p:spPr>
          <a:xfrm>
            <a:off x="335804" y="2557045"/>
            <a:ext cx="5034982" cy="113007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91;p1">
            <a:extLst>
              <a:ext uri="{FF2B5EF4-FFF2-40B4-BE49-F238E27FC236}">
                <a16:creationId xmlns:a16="http://schemas.microsoft.com/office/drawing/2014/main" id="{0FE59360-2E73-541E-D860-7D17BDDE781D}"/>
              </a:ext>
            </a:extLst>
          </p:cNvPr>
          <p:cNvSpPr txBox="1"/>
          <p:nvPr/>
        </p:nvSpPr>
        <p:spPr>
          <a:xfrm>
            <a:off x="6511506" y="2151925"/>
            <a:ext cx="5451627" cy="275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r>
              <a:rPr lang="en-US" sz="3200" i="0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SEGMENT 3:</a:t>
            </a:r>
          </a:p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endParaRPr lang="en-US" sz="3200" i="0" u="none" strike="noStrike" cap="none" dirty="0">
              <a:solidFill>
                <a:schemeClr val="bg1"/>
              </a:solidFill>
              <a:latin typeface="Calibri" panose="020F0502020204030204" pitchFamily="34" charset="0"/>
              <a:ea typeface="Century Gothic"/>
              <a:cs typeface="Calibri" panose="020F0502020204030204" pitchFamily="34" charset="0"/>
              <a:sym typeface="Century Gothic"/>
            </a:endParaRPr>
          </a:p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r>
              <a:rPr lang="en-US" sz="5000" dirty="0">
                <a:solidFill>
                  <a:schemeClr val="bg1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WHERE DO I FIND </a:t>
            </a:r>
          </a:p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r>
              <a:rPr lang="en-US" sz="5000" dirty="0">
                <a:solidFill>
                  <a:schemeClr val="bg1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THE INFORMATION</a:t>
            </a:r>
          </a:p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r>
              <a:rPr lang="en-US" sz="5000" dirty="0">
                <a:solidFill>
                  <a:schemeClr val="bg1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I NEED?</a:t>
            </a:r>
            <a:endParaRPr sz="5000" i="0" u="none" strike="noStrike" cap="none" dirty="0">
              <a:solidFill>
                <a:schemeClr val="bg1"/>
              </a:solidFill>
              <a:latin typeface="Calibri" panose="020F0502020204030204" pitchFamily="34" charset="0"/>
              <a:ea typeface="Century Gothic"/>
              <a:cs typeface="Calibri" panose="020F0502020204030204" pitchFamily="34" charset="0"/>
              <a:sym typeface="Century Gothic"/>
            </a:endParaRPr>
          </a:p>
        </p:txBody>
      </p:sp>
      <p:pic>
        <p:nvPicPr>
          <p:cNvPr id="8" name="Google Shape;64;p1">
            <a:extLst>
              <a:ext uri="{FF2B5EF4-FFF2-40B4-BE49-F238E27FC236}">
                <a16:creationId xmlns:a16="http://schemas.microsoft.com/office/drawing/2014/main" id="{B17013B0-284D-8CD5-D6C5-1531777D400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69838" y="4808153"/>
            <a:ext cx="1859976" cy="14860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90;p1">
            <a:extLst>
              <a:ext uri="{FF2B5EF4-FFF2-40B4-BE49-F238E27FC236}">
                <a16:creationId xmlns:a16="http://schemas.microsoft.com/office/drawing/2014/main" id="{3498071E-B8CF-15D4-D2D0-B16167D849B4}"/>
              </a:ext>
            </a:extLst>
          </p:cNvPr>
          <p:cNvSpPr txBox="1">
            <a:spLocks/>
          </p:cNvSpPr>
          <p:nvPr/>
        </p:nvSpPr>
        <p:spPr>
          <a:xfrm>
            <a:off x="149544" y="3846844"/>
            <a:ext cx="5300564" cy="35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Bef>
                <a:spcPts val="0"/>
              </a:spcBef>
              <a:buClr>
                <a:srgbClr val="3F3F3F"/>
              </a:buClr>
              <a:buSzPts val="3000"/>
              <a:buFont typeface="Calibri"/>
              <a:buNone/>
            </a:pPr>
            <a:r>
              <a:rPr lang="en-US" sz="2400" dirty="0">
                <a:cs typeface="Calibri" panose="020F0502020204030204" pitchFamily="34" charset="0"/>
              </a:rPr>
              <a:t>SCHOOL COORDINATOR  TRAINING</a:t>
            </a:r>
          </a:p>
        </p:txBody>
      </p:sp>
    </p:spTree>
    <p:extLst>
      <p:ext uri="{BB962C8B-B14F-4D97-AF65-F5344CB8AC3E}">
        <p14:creationId xmlns:p14="http://schemas.microsoft.com/office/powerpoint/2010/main" val="196576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A picture containing icon&#10;&#10;Description automatically generated">
            <a:extLst>
              <a:ext uri="{FF2B5EF4-FFF2-40B4-BE49-F238E27FC236}">
                <a16:creationId xmlns:a16="http://schemas.microsoft.com/office/drawing/2014/main" id="{957763C9-6F52-700D-24D8-6EFAC8C6F8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508" r="29471"/>
          <a:stretch/>
        </p:blipFill>
        <p:spPr>
          <a:xfrm>
            <a:off x="0" y="10"/>
            <a:ext cx="4635571" cy="6857990"/>
          </a:xfrm>
          <a:prstGeom prst="rect">
            <a:avLst/>
          </a:prstGeom>
          <a:effectLst/>
        </p:spPr>
      </p:pic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67BB9646-7CA7-95DB-78C2-28321D01175D}"/>
              </a:ext>
            </a:extLst>
          </p:cNvPr>
          <p:cNvSpPr txBox="1"/>
          <p:nvPr/>
        </p:nvSpPr>
        <p:spPr>
          <a:xfrm>
            <a:off x="3092521" y="1358639"/>
            <a:ext cx="8165562" cy="5181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81000" indent="-342900">
              <a:buClr>
                <a:schemeClr val="accent2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Inspire Website</a:t>
            </a:r>
            <a:endParaRPr lang="en-US" sz="24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419100"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Contact Divisional Office</a:t>
            </a:r>
            <a:endParaRPr lang="en-US" sz="24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419100"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Accreditation Director</a:t>
            </a:r>
          </a:p>
          <a:p>
            <a:pPr marL="1371600" lvl="2" indent="-419100"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Accreditation Coordinator</a:t>
            </a:r>
            <a:endParaRPr lang="en-US" sz="2400" dirty="0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1910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Standards Manual</a:t>
            </a:r>
            <a:endParaRPr lang="en-US" dirty="0"/>
          </a:p>
          <a:p>
            <a:pPr marL="914400" lvl="1" indent="-419100"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Standards Checklist</a:t>
            </a:r>
            <a:endParaRPr lang="en-US" sz="24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191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School Coordinator Handbook</a:t>
            </a:r>
          </a:p>
          <a:p>
            <a:pPr marL="914400" marR="0" lvl="1" indent="-4191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400" u="sng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Standards 11 Checklist</a:t>
            </a:r>
          </a:p>
          <a:p>
            <a:pPr marL="914400" marR="0" lvl="1" indent="-4191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400" u="sng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Evidence Guide</a:t>
            </a:r>
          </a:p>
          <a:p>
            <a:pPr marL="914400" marR="0" lvl="1" indent="-4191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Other supporting documents</a:t>
            </a:r>
            <a:endParaRPr lang="en-US" sz="2400" dirty="0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" name="Google Shape;151;p2">
            <a:extLst>
              <a:ext uri="{FF2B5EF4-FFF2-40B4-BE49-F238E27FC236}">
                <a16:creationId xmlns:a16="http://schemas.microsoft.com/office/drawing/2014/main" id="{66BA51D3-ACCF-E130-3AA8-F86C1ABFCD36}"/>
              </a:ext>
            </a:extLst>
          </p:cNvPr>
          <p:cNvSpPr txBox="1">
            <a:spLocks/>
          </p:cNvSpPr>
          <p:nvPr/>
        </p:nvSpPr>
        <p:spPr>
          <a:xfrm>
            <a:off x="3181610" y="318243"/>
            <a:ext cx="8705589" cy="853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85000"/>
              </a:lnSpc>
              <a:buClr>
                <a:srgbClr val="3F3F3F"/>
              </a:buClr>
              <a:buSzPts val="3800"/>
              <a:buFont typeface="Century Gothic"/>
              <a:buNone/>
            </a:pPr>
            <a:r>
              <a:rPr lang="en-US" sz="44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INFORMATION SOURCES</a:t>
            </a:r>
            <a:endParaRPr lang="en-US" sz="4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Google Shape;137;p2">
            <a:extLst>
              <a:ext uri="{FF2B5EF4-FFF2-40B4-BE49-F238E27FC236}">
                <a16:creationId xmlns:a16="http://schemas.microsoft.com/office/drawing/2014/main" id="{75A303E7-48C6-5113-36BE-140EDA30918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29" b="39"/>
          <a:stretch/>
        </p:blipFill>
        <p:spPr>
          <a:xfrm>
            <a:off x="7912161" y="1480195"/>
            <a:ext cx="3975037" cy="2650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4;p1">
            <a:extLst>
              <a:ext uri="{FF2B5EF4-FFF2-40B4-BE49-F238E27FC236}">
                <a16:creationId xmlns:a16="http://schemas.microsoft.com/office/drawing/2014/main" id="{72727550-1697-7374-E4F8-09B7F21A624C}"/>
              </a:ext>
            </a:extLst>
          </p:cNvPr>
          <p:cNvPicPr preferRelativeResize="0"/>
          <p:nvPr/>
        </p:nvPicPr>
        <p:blipFill rotWithShape="1">
          <a:blip r:embed="rId4">
            <a:alphaModFix amt="9000"/>
          </a:blip>
          <a:srcRect t="-1" r="23207" b="30260"/>
          <a:stretch/>
        </p:blipFill>
        <p:spPr>
          <a:xfrm>
            <a:off x="9052029" y="4569442"/>
            <a:ext cx="3139971" cy="22782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5745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A picture containing icon&#10;&#10;Description automatically generated">
            <a:extLst>
              <a:ext uri="{FF2B5EF4-FFF2-40B4-BE49-F238E27FC236}">
                <a16:creationId xmlns:a16="http://schemas.microsoft.com/office/drawing/2014/main" id="{957763C9-6F52-700D-24D8-6EFAC8C6F8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508" r="29471"/>
          <a:stretch/>
        </p:blipFill>
        <p:spPr>
          <a:xfrm>
            <a:off x="0" y="10"/>
            <a:ext cx="4635571" cy="6857990"/>
          </a:xfrm>
          <a:prstGeom prst="rect">
            <a:avLst/>
          </a:prstGeom>
          <a:effectLst/>
        </p:spPr>
      </p:pic>
      <p:sp>
        <p:nvSpPr>
          <p:cNvPr id="3" name="Google Shape;152;p2">
            <a:extLst>
              <a:ext uri="{FF2B5EF4-FFF2-40B4-BE49-F238E27FC236}">
                <a16:creationId xmlns:a16="http://schemas.microsoft.com/office/drawing/2014/main" id="{67BB9646-7CA7-95DB-78C2-28321D01175D}"/>
              </a:ext>
            </a:extLst>
          </p:cNvPr>
          <p:cNvSpPr txBox="1"/>
          <p:nvPr/>
        </p:nvSpPr>
        <p:spPr>
          <a:xfrm>
            <a:off x="3092521" y="1358639"/>
            <a:ext cx="4971426" cy="5181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81000" marR="0" lvl="0" indent="-342900" algn="l" rtl="0">
              <a:spcAft>
                <a:spcPts val="0"/>
              </a:spcAft>
              <a:buClr>
                <a:schemeClr val="accent2"/>
              </a:buClr>
              <a:buSzPct val="100000"/>
              <a:buFont typeface="Courier New"/>
              <a:buChar char="o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Certification Website</a:t>
            </a:r>
            <a:endParaRPr lang="en-US" sz="2400" dirty="0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800100" indent="-342900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Types of certificates</a:t>
            </a:r>
            <a:endParaRPr lang="en-US" sz="2400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0" indent="-34290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Requirements</a:t>
            </a:r>
            <a:endParaRPr lang="en-US" dirty="0"/>
          </a:p>
          <a:p>
            <a:pPr marL="8001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Applications</a:t>
            </a:r>
          </a:p>
          <a:p>
            <a:pPr marL="800100" marR="0" lvl="0" indent="-340995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Christian Philosophy of Education</a:t>
            </a:r>
          </a:p>
          <a:p>
            <a:pPr marL="552450" indent="-514350">
              <a:buClr>
                <a:schemeClr val="accent2"/>
              </a:buClr>
              <a:buFont typeface="Courier New,monospace" pitchFamily="2" charset="2"/>
              <a:buChar char="o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+mn-lt"/>
                <a:cs typeface="Calibri"/>
              </a:rPr>
              <a:t>School-Based Professional Development</a:t>
            </a:r>
            <a:endParaRPr lang="en-US" sz="2400" dirty="0">
              <a:solidFill>
                <a:srgbClr val="000000"/>
              </a:solidFill>
              <a:latin typeface="Calibri"/>
              <a:ea typeface="+mn-lt"/>
              <a:cs typeface="Calibri"/>
            </a:endParaRPr>
          </a:p>
          <a:p>
            <a:pPr marL="552450" indent="-514350">
              <a:buClr>
                <a:schemeClr val="accent2"/>
              </a:buClr>
              <a:buFont typeface="Courier New,monospace" pitchFamily="2" charset="2"/>
              <a:buChar char="o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+mn-lt"/>
                <a:cs typeface="Calibri"/>
              </a:rPr>
              <a:t>Addendums 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1009650" lvl="1" indent="-514350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3F3F3F"/>
                </a:solidFill>
                <a:latin typeface="Calibri"/>
                <a:cs typeface="Calibri"/>
              </a:rPr>
              <a:t>Hybrid, Online, EE, Exemplary, Residential and International</a:t>
            </a:r>
            <a:endParaRPr lang="en-US">
              <a:cs typeface="Calibri" panose="020F0502020204030204"/>
            </a:endParaRPr>
          </a:p>
        </p:txBody>
      </p:sp>
      <p:sp>
        <p:nvSpPr>
          <p:cNvPr id="4" name="Google Shape;151;p2">
            <a:extLst>
              <a:ext uri="{FF2B5EF4-FFF2-40B4-BE49-F238E27FC236}">
                <a16:creationId xmlns:a16="http://schemas.microsoft.com/office/drawing/2014/main" id="{66BA51D3-ACCF-E130-3AA8-F86C1ABFCD36}"/>
              </a:ext>
            </a:extLst>
          </p:cNvPr>
          <p:cNvSpPr txBox="1">
            <a:spLocks/>
          </p:cNvSpPr>
          <p:nvPr/>
        </p:nvSpPr>
        <p:spPr>
          <a:xfrm>
            <a:off x="3181610" y="318243"/>
            <a:ext cx="8705589" cy="853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85000"/>
              </a:lnSpc>
              <a:buClr>
                <a:srgbClr val="3F3F3F"/>
              </a:buClr>
              <a:buSzPts val="3800"/>
              <a:buFont typeface="Century Gothic"/>
              <a:buNone/>
            </a:pPr>
            <a:r>
              <a:rPr lang="en-US" sz="44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INFORMATION SOURCES</a:t>
            </a:r>
            <a:endParaRPr lang="en-US" sz="4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Google Shape;137;p2">
            <a:extLst>
              <a:ext uri="{FF2B5EF4-FFF2-40B4-BE49-F238E27FC236}">
                <a16:creationId xmlns:a16="http://schemas.microsoft.com/office/drawing/2014/main" id="{75A303E7-48C6-5113-36BE-140EDA30918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29" b="39"/>
          <a:stretch/>
        </p:blipFill>
        <p:spPr>
          <a:xfrm>
            <a:off x="7912161" y="1480195"/>
            <a:ext cx="3975037" cy="2650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4;p1">
            <a:extLst>
              <a:ext uri="{FF2B5EF4-FFF2-40B4-BE49-F238E27FC236}">
                <a16:creationId xmlns:a16="http://schemas.microsoft.com/office/drawing/2014/main" id="{72727550-1697-7374-E4F8-09B7F21A624C}"/>
              </a:ext>
            </a:extLst>
          </p:cNvPr>
          <p:cNvPicPr preferRelativeResize="0"/>
          <p:nvPr/>
        </p:nvPicPr>
        <p:blipFill rotWithShape="1">
          <a:blip r:embed="rId4">
            <a:alphaModFix amt="9000"/>
          </a:blip>
          <a:srcRect t="-1" r="23207" b="30260"/>
          <a:stretch/>
        </p:blipFill>
        <p:spPr>
          <a:xfrm>
            <a:off x="9052029" y="4569442"/>
            <a:ext cx="3139971" cy="22782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4157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icture containing icon&#10;&#10;Description automatically generated">
            <a:extLst>
              <a:ext uri="{FF2B5EF4-FFF2-40B4-BE49-F238E27FC236}">
                <a16:creationId xmlns:a16="http://schemas.microsoft.com/office/drawing/2014/main" id="{1AD00C58-021B-F90B-FA52-BBFE9AC90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85;p1">
            <a:extLst>
              <a:ext uri="{FF2B5EF4-FFF2-40B4-BE49-F238E27FC236}">
                <a16:creationId xmlns:a16="http://schemas.microsoft.com/office/drawing/2014/main" id="{57E68670-CDBB-C648-B2DD-19ABCED925A0}"/>
              </a:ext>
            </a:extLst>
          </p:cNvPr>
          <p:cNvPicPr preferRelativeResize="0"/>
          <p:nvPr/>
        </p:nvPicPr>
        <p:blipFill>
          <a:blip r:embed="rId3"/>
          <a:srcRect/>
          <a:stretch/>
        </p:blipFill>
        <p:spPr>
          <a:xfrm>
            <a:off x="335804" y="2557045"/>
            <a:ext cx="5034982" cy="113007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91;p1">
            <a:extLst>
              <a:ext uri="{FF2B5EF4-FFF2-40B4-BE49-F238E27FC236}">
                <a16:creationId xmlns:a16="http://schemas.microsoft.com/office/drawing/2014/main" id="{0FE59360-2E73-541E-D860-7D17BDDE781D}"/>
              </a:ext>
            </a:extLst>
          </p:cNvPr>
          <p:cNvSpPr txBox="1"/>
          <p:nvPr/>
        </p:nvSpPr>
        <p:spPr>
          <a:xfrm>
            <a:off x="6511506" y="2151925"/>
            <a:ext cx="5451627" cy="275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r>
              <a:rPr lang="en-US" sz="3200" i="0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SEGMENT 3:</a:t>
            </a:r>
          </a:p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endParaRPr lang="en-US" sz="3200" i="0" u="none" strike="noStrike" cap="none" dirty="0">
              <a:solidFill>
                <a:schemeClr val="bg1"/>
              </a:solidFill>
              <a:latin typeface="Calibri" panose="020F0502020204030204" pitchFamily="34" charset="0"/>
              <a:ea typeface="Century Gothic"/>
              <a:cs typeface="Calibri" panose="020F0502020204030204" pitchFamily="34" charset="0"/>
              <a:sym typeface="Century Gothic"/>
            </a:endParaRPr>
          </a:p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r>
              <a:rPr lang="en-US" sz="5000" dirty="0">
                <a:solidFill>
                  <a:schemeClr val="bg1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WHERE DO I FIND </a:t>
            </a:r>
          </a:p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r>
              <a:rPr lang="en-US" sz="5000" dirty="0">
                <a:solidFill>
                  <a:schemeClr val="bg1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THE INFORMATION</a:t>
            </a:r>
          </a:p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entury Gothic"/>
              <a:buNone/>
            </a:pPr>
            <a:r>
              <a:rPr lang="en-US" sz="5000" dirty="0">
                <a:solidFill>
                  <a:schemeClr val="bg1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I NEED?</a:t>
            </a:r>
            <a:endParaRPr sz="5000" i="0" u="none" strike="noStrike" cap="none" dirty="0">
              <a:solidFill>
                <a:schemeClr val="bg1"/>
              </a:solidFill>
              <a:latin typeface="Calibri" panose="020F0502020204030204" pitchFamily="34" charset="0"/>
              <a:ea typeface="Century Gothic"/>
              <a:cs typeface="Calibri" panose="020F0502020204030204" pitchFamily="34" charset="0"/>
              <a:sym typeface="Century Gothic"/>
            </a:endParaRPr>
          </a:p>
        </p:txBody>
      </p:sp>
      <p:pic>
        <p:nvPicPr>
          <p:cNvPr id="2" name="Google Shape;64;p1">
            <a:extLst>
              <a:ext uri="{FF2B5EF4-FFF2-40B4-BE49-F238E27FC236}">
                <a16:creationId xmlns:a16="http://schemas.microsoft.com/office/drawing/2014/main" id="{841404C1-66A6-EDA6-635F-DEDE7A4D53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69838" y="4808153"/>
            <a:ext cx="1859976" cy="14860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54753289-D9D6-08B1-A4CC-FC328BBF9B7E}"/>
              </a:ext>
            </a:extLst>
          </p:cNvPr>
          <p:cNvSpPr txBox="1">
            <a:spLocks/>
          </p:cNvSpPr>
          <p:nvPr/>
        </p:nvSpPr>
        <p:spPr>
          <a:xfrm>
            <a:off x="149544" y="3846844"/>
            <a:ext cx="5300564" cy="35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Bef>
                <a:spcPts val="0"/>
              </a:spcBef>
              <a:buClr>
                <a:srgbClr val="3F3F3F"/>
              </a:buClr>
              <a:buSzPts val="3000"/>
              <a:buFont typeface="Calibri"/>
              <a:buNone/>
            </a:pPr>
            <a:r>
              <a:rPr lang="en-US" sz="2400" dirty="0">
                <a:cs typeface="Calibri" panose="020F0502020204030204" pitchFamily="34" charset="0"/>
              </a:rPr>
              <a:t>SCHOOL COORDINATOR  TRAINING</a:t>
            </a:r>
          </a:p>
        </p:txBody>
      </p:sp>
    </p:spTree>
    <p:extLst>
      <p:ext uri="{BB962C8B-B14F-4D97-AF65-F5344CB8AC3E}">
        <p14:creationId xmlns:p14="http://schemas.microsoft.com/office/powerpoint/2010/main" val="88307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CE04ABE194C840B8B8025E736447FE" ma:contentTypeVersion="12" ma:contentTypeDescription="Create a new document." ma:contentTypeScope="" ma:versionID="d4806e3e3bb317ef725cf5d41f4396ec">
  <xsd:schema xmlns:xsd="http://www.w3.org/2001/XMLSchema" xmlns:xs="http://www.w3.org/2001/XMLSchema" xmlns:p="http://schemas.microsoft.com/office/2006/metadata/properties" xmlns:ns2="dc4ddcd8-225d-452d-80e3-8d33edae5f33" xmlns:ns3="d6ce3f99-6e52-4349-87b2-cc431f8db30e" targetNamespace="http://schemas.microsoft.com/office/2006/metadata/properties" ma:root="true" ma:fieldsID="d8df85becc7e1b49f715337029a2fd1f" ns2:_="" ns3:_="">
    <xsd:import namespace="dc4ddcd8-225d-452d-80e3-8d33edae5f33"/>
    <xsd:import namespace="d6ce3f99-6e52-4349-87b2-cc431f8db3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ddcd8-225d-452d-80e3-8d33edae5f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8d1cdf8-5340-4a71-b631-14e69df0cb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e3f99-6e52-4349-87b2-cc431f8db30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b17a67e-d220-4712-b2e6-52b1337863e8}" ma:internalName="TaxCatchAll" ma:showField="CatchAllData" ma:web="d6ce3f99-6e52-4349-87b2-cc431f8db3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4ddcd8-225d-452d-80e3-8d33edae5f33">
      <Terms xmlns="http://schemas.microsoft.com/office/infopath/2007/PartnerControls"/>
    </lcf76f155ced4ddcb4097134ff3c332f>
    <TaxCatchAll xmlns="d6ce3f99-6e52-4349-87b2-cc431f8db30e" xsi:nil="true"/>
  </documentManagement>
</p:properties>
</file>

<file path=customXml/itemProps1.xml><?xml version="1.0" encoding="utf-8"?>
<ds:datastoreItem xmlns:ds="http://schemas.openxmlformats.org/officeDocument/2006/customXml" ds:itemID="{0FEB078F-A46C-453F-AD3D-3B6EEA77C3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4ddcd8-225d-452d-80e3-8d33edae5f33"/>
    <ds:schemaRef ds:uri="d6ce3f99-6e52-4349-87b2-cc431f8db3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43C7A1-FAD7-4C79-A942-62878169B1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3C1E8-87F9-40C2-AD30-6230AD960E2B}">
  <ds:schemaRefs>
    <ds:schemaRef ds:uri="http://schemas.microsoft.com/office/2006/metadata/properties"/>
    <ds:schemaRef ds:uri="http://schemas.microsoft.com/office/infopath/2007/PartnerControls"/>
    <ds:schemaRef ds:uri="dc4ddcd8-225d-452d-80e3-8d33edae5f33"/>
    <ds:schemaRef ds:uri="d6ce3f99-6e52-4349-87b2-cc431f8db30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97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 2013 - 2022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Davis</dc:creator>
  <cp:lastModifiedBy>Dan Davis</cp:lastModifiedBy>
  <cp:revision>63</cp:revision>
  <dcterms:created xsi:type="dcterms:W3CDTF">2023-01-10T14:42:07Z</dcterms:created>
  <dcterms:modified xsi:type="dcterms:W3CDTF">2023-01-24T18:01:58Z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0x010100D6CE04ABE194C840B8B8025E736447FE</vt:lpwstr>
  </property>
  <property fmtid="{D5CDD505-2E9C-101B-9397-08002B2CF9AE}" pid="3" name="MediaServiceImageTags">
    <vt:lpwstr/>
  </property>
</Properties>
</file>