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582A-B414-0F6A-B374-D938C6D0A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2F258-C3A4-3618-7936-E7F0F7AEA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5001-276E-39FB-728B-51665D92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18781-1CB4-60B6-A0BC-D8E041EB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F6C70-4021-DD9D-47E3-9B29DD26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2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285F-48BD-45AF-4CF6-B0483421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74F27-2C0A-107A-DF3D-F3E4BFAC2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314AA-F0E3-62D0-25C8-E59E749D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EF56F-BC39-3FA1-7756-D0DB9B6B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B695E-9EB8-E2D2-CD2D-01C4124D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2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F10B5-8365-18BA-2EAE-183A58D83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59E65-A5AC-F18B-802F-FE4A17FFB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3C735-DCBA-464E-B889-9F7977BF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5AD92-9EC3-BC1A-A2D7-D8107F70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33F31-8C35-7C74-2956-AA4BF962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2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5FF6-37FC-44E1-66C3-562176BE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DFFC-7D39-4CD4-6A28-FCA80290D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F351-980F-C665-A7F9-6264F77F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35B16-910F-44B0-448E-3B4C3339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B0FE2-2E1C-510E-70D9-B93E915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3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8DE1-1593-BB42-6CAF-BF557BFA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B2C32-62D1-8FD6-EA2E-D408C997A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DD81E-3BEC-C85B-2DCA-FA10E3E9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E3BAF-ECA0-5EEC-AE8C-32A5A1D4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08BDB-245A-4AA3-708F-63674687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9D09-0CF3-9A06-BC1D-725BC7F1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6C6F-7472-E7E5-AB11-223DAD9E3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2D493-20F7-B7F2-DB0B-C0467C7A7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D0FA0-DC11-FE86-798A-18F3ECED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3CABC-2E48-DB64-9362-D6886148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4B6E9-24FA-F9A2-DC9C-4924B1F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CB7E-8CF7-FB26-4B6B-7456EE29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4CC9-4295-5091-FCE5-A31AD8E9D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4C199-E0E5-18CA-040E-F1087190D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EEEB8-5307-643F-A3E8-0CAEA7007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01C31-E4D7-4C10-5FA6-73C1215E4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2362D0-73F3-09B8-AD4F-69EB0FB0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14EA7C-C3D2-3806-5232-9EF81C65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7A5B4-7FCF-98DD-55E6-F18B022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0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AB81-FF91-FF74-7354-0855C96E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AE77C-3980-827F-C954-F0B72059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08B95-ECB7-DB54-E15F-BB389807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56A44-13F3-4D5A-C5B9-55A73CAC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397F1B-DE5F-60E5-2F4F-0741F79D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1DE82-E62E-4F60-20DE-2C081CE4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6DF18-FB62-8835-F67D-DDF2CA63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18E2-1D5A-647C-E75C-5FCFC625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36457-82BA-CAB1-E1DE-199D5B1E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37AC2-5ED7-44FB-DB9C-ECB0E9654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91483-E191-46A0-B036-A76C9FC0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C0B08-E0DE-7FFE-5443-DE602DD7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94920-481A-EB25-AFCB-FFAD0AAF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1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1786-C219-38A0-C6B2-05ADFBA4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5554F-B46F-7452-4352-8CE1003A0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B9E53-91DB-5B46-DBF1-55A662419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80723-5EE2-8A5B-2AE6-A75809E7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13214-C5FD-31C6-174F-3A1D7D92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C6F0A-E98D-C8A9-D431-AE82B821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0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98A72-4571-076E-799C-806CE124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F67DE-A98D-D751-9DB2-6C65FC0F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A21A-9E4C-A6CC-B563-421BD594E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634A-8718-5344-9AE8-189EB07E3F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54FFD-C908-EFD9-7681-DA413246F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BCFFF-C1F8-3BAE-8433-58B696C8A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FA04-BA97-EC40-984F-259F6EC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7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C0EA77F7-B01B-7204-5623-5C22A61C6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">
            <a:extLst>
              <a:ext uri="{FF2B5EF4-FFF2-40B4-BE49-F238E27FC236}">
                <a16:creationId xmlns:a16="http://schemas.microsoft.com/office/drawing/2014/main" id="{1C8E33E8-F72F-A5D0-2C52-394D591264F1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35804" y="2557045"/>
            <a:ext cx="5034982" cy="1130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859A1F1C-4CB9-B6B8-5BE8-E6E4B7F9ECE0}"/>
              </a:ext>
            </a:extLst>
          </p:cNvPr>
          <p:cNvSpPr txBox="1"/>
          <p:nvPr/>
        </p:nvSpPr>
        <p:spPr>
          <a:xfrm>
            <a:off x="6511506" y="2151925"/>
            <a:ext cx="5451627" cy="27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320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SEGMENT 6:</a:t>
            </a: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endParaRPr lang="en-US" sz="32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SELF STUDY REPORT</a:t>
            </a:r>
            <a:endParaRPr sz="50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8" name="Google Shape;64;p1">
            <a:extLst>
              <a:ext uri="{FF2B5EF4-FFF2-40B4-BE49-F238E27FC236}">
                <a16:creationId xmlns:a16="http://schemas.microsoft.com/office/drawing/2014/main" id="{EAA30D6E-DB77-452C-2FAB-5141D72132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838" y="4808153"/>
            <a:ext cx="1859976" cy="14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F6A8AF87-9380-D067-9506-E06382FEA69C}"/>
              </a:ext>
            </a:extLst>
          </p:cNvPr>
          <p:cNvSpPr txBox="1">
            <a:spLocks/>
          </p:cNvSpPr>
          <p:nvPr/>
        </p:nvSpPr>
        <p:spPr>
          <a:xfrm>
            <a:off x="149544" y="3846844"/>
            <a:ext cx="5300564" cy="35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3000"/>
              <a:buFont typeface="Calibri"/>
              <a:buNone/>
            </a:pPr>
            <a:r>
              <a:rPr lang="en-US" sz="2400" dirty="0">
                <a:cs typeface="Calibri" panose="020F0502020204030204" pitchFamily="34" charset="0"/>
              </a:rPr>
              <a:t>SCHOOL COORDINATOR  TRAINING</a:t>
            </a:r>
          </a:p>
        </p:txBody>
      </p:sp>
    </p:spTree>
    <p:extLst>
      <p:ext uri="{BB962C8B-B14F-4D97-AF65-F5344CB8AC3E}">
        <p14:creationId xmlns:p14="http://schemas.microsoft.com/office/powerpoint/2010/main" val="12893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4;p1">
            <a:extLst>
              <a:ext uri="{FF2B5EF4-FFF2-40B4-BE49-F238E27FC236}">
                <a16:creationId xmlns:a16="http://schemas.microsoft.com/office/drawing/2014/main" id="{84FF7B9E-9912-78A0-CF10-D1FEDAD85211}"/>
              </a:ext>
            </a:extLst>
          </p:cNvPr>
          <p:cNvPicPr preferRelativeResize="0"/>
          <p:nvPr/>
        </p:nvPicPr>
        <p:blipFill rotWithShape="1">
          <a:blip r:embed="rId2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24;p2">
            <a:extLst>
              <a:ext uri="{FF2B5EF4-FFF2-40B4-BE49-F238E27FC236}">
                <a16:creationId xmlns:a16="http://schemas.microsoft.com/office/drawing/2014/main" id="{FFF8D429-0B0D-541E-6226-FF6EB5D6C4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792" t="2678" r="27727" b="3518"/>
          <a:stretch/>
        </p:blipFill>
        <p:spPr>
          <a:xfrm>
            <a:off x="8157680" y="1490468"/>
            <a:ext cx="3729519" cy="471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B163CD9D-270F-AE5F-0387-C7AD1DDB8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Google Shape;151;p2">
            <a:extLst>
              <a:ext uri="{FF2B5EF4-FFF2-40B4-BE49-F238E27FC236}">
                <a16:creationId xmlns:a16="http://schemas.microsoft.com/office/drawing/2014/main" id="{1928E6A0-0B91-A6C4-A568-4FBD6788A753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INITIAL SELF-STUDY TIPS</a:t>
            </a:r>
            <a:endParaRPr lang="en-US" sz="4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52;p2">
            <a:extLst>
              <a:ext uri="{FF2B5EF4-FFF2-40B4-BE49-F238E27FC236}">
                <a16:creationId xmlns:a16="http://schemas.microsoft.com/office/drawing/2014/main" id="{E18674AE-17E5-BFE8-3473-23328ED622F8}"/>
              </a:ext>
            </a:extLst>
          </p:cNvPr>
          <p:cNvSpPr txBox="1"/>
          <p:nvPr/>
        </p:nvSpPr>
        <p:spPr>
          <a:xfrm>
            <a:off x="3092521" y="1358639"/>
            <a:ext cx="4635571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u="sng" dirty="0">
                <a:latin typeface="Calibri"/>
                <a:ea typeface="Calibri"/>
                <a:cs typeface="Calibri"/>
                <a:sym typeface="Calibri"/>
              </a:rPr>
              <a:t>Change in Focus from Descriptive Narratives to Concise Analysis</a:t>
            </a:r>
            <a:endParaRPr lang="en-US" sz="2400" i="1" u="sng" dirty="0">
              <a:latin typeface="Calibri"/>
              <a:ea typeface="Calibri"/>
              <a:cs typeface="Calibri"/>
              <a:sym typeface="Calibri"/>
            </a:endParaRP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Use Google Docs or Shared Folder to do All Writing and Editing</a:t>
            </a:r>
          </a:p>
        </p:txBody>
      </p:sp>
    </p:spTree>
    <p:extLst>
      <p:ext uri="{BB962C8B-B14F-4D97-AF65-F5344CB8AC3E}">
        <p14:creationId xmlns:p14="http://schemas.microsoft.com/office/powerpoint/2010/main" val="367155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4;p1">
            <a:extLst>
              <a:ext uri="{FF2B5EF4-FFF2-40B4-BE49-F238E27FC236}">
                <a16:creationId xmlns:a16="http://schemas.microsoft.com/office/drawing/2014/main" id="{B9E9923F-C4DB-003E-99C8-090A13D929D9}"/>
              </a:ext>
            </a:extLst>
          </p:cNvPr>
          <p:cNvPicPr preferRelativeResize="0"/>
          <p:nvPr/>
        </p:nvPicPr>
        <p:blipFill rotWithShape="1">
          <a:blip r:embed="rId2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B163CD9D-270F-AE5F-0387-C7AD1DDB8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Google Shape;151;p2">
            <a:extLst>
              <a:ext uri="{FF2B5EF4-FFF2-40B4-BE49-F238E27FC236}">
                <a16:creationId xmlns:a16="http://schemas.microsoft.com/office/drawing/2014/main" id="{1928E6A0-0B91-A6C4-A568-4FBD6788A753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SELF-STUDY</a:t>
            </a:r>
            <a:endParaRPr lang="en-US" sz="4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52;p2">
            <a:extLst>
              <a:ext uri="{FF2B5EF4-FFF2-40B4-BE49-F238E27FC236}">
                <a16:creationId xmlns:a16="http://schemas.microsoft.com/office/drawing/2014/main" id="{E18674AE-17E5-BFE8-3473-23328ED622F8}"/>
              </a:ext>
            </a:extLst>
          </p:cNvPr>
          <p:cNvSpPr txBox="1"/>
          <p:nvPr/>
        </p:nvSpPr>
        <p:spPr>
          <a:xfrm>
            <a:off x="3092521" y="1358639"/>
            <a:ext cx="4635571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Introduction/ Profile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Standards and Indicators Assessment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Domain Information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Reflective Questions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Conclusion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Prioritized Goals for Improvement (Reference the Indicator)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Reference 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School Coordinator Handbook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Page 18 for Details</a:t>
            </a:r>
          </a:p>
        </p:txBody>
      </p:sp>
      <p:pic>
        <p:nvPicPr>
          <p:cNvPr id="8" name="Google Shape;324;p2">
            <a:extLst>
              <a:ext uri="{FF2B5EF4-FFF2-40B4-BE49-F238E27FC236}">
                <a16:creationId xmlns:a16="http://schemas.microsoft.com/office/drawing/2014/main" id="{DEC0AA2D-20EB-6958-13F6-D8C1DE668B63}"/>
              </a:ext>
            </a:extLst>
          </p:cNvPr>
          <p:cNvPicPr preferRelativeResize="0"/>
          <p:nvPr/>
        </p:nvPicPr>
        <p:blipFill rotWithShape="1">
          <a:blip r:embed="rId4"/>
          <a:srcRect l="41425" t="4715" r="7394"/>
          <a:stretch/>
        </p:blipFill>
        <p:spPr>
          <a:xfrm>
            <a:off x="8084644" y="1480195"/>
            <a:ext cx="3802555" cy="47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7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C0EA77F7-B01B-7204-5623-5C22A61C6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">
            <a:extLst>
              <a:ext uri="{FF2B5EF4-FFF2-40B4-BE49-F238E27FC236}">
                <a16:creationId xmlns:a16="http://schemas.microsoft.com/office/drawing/2014/main" id="{1C8E33E8-F72F-A5D0-2C52-394D591264F1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35804" y="2557045"/>
            <a:ext cx="5034982" cy="1130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859A1F1C-4CB9-B6B8-5BE8-E6E4B7F9ECE0}"/>
              </a:ext>
            </a:extLst>
          </p:cNvPr>
          <p:cNvSpPr txBox="1"/>
          <p:nvPr/>
        </p:nvSpPr>
        <p:spPr>
          <a:xfrm>
            <a:off x="6511506" y="2151925"/>
            <a:ext cx="5451627" cy="27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320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SEGMENT 6:</a:t>
            </a: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endParaRPr lang="en-US" sz="32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SELF STUDY REPORT</a:t>
            </a:r>
            <a:endParaRPr sz="50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8" name="Google Shape;64;p1">
            <a:extLst>
              <a:ext uri="{FF2B5EF4-FFF2-40B4-BE49-F238E27FC236}">
                <a16:creationId xmlns:a16="http://schemas.microsoft.com/office/drawing/2014/main" id="{EAA30D6E-DB77-452C-2FAB-5141D72132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838" y="4808153"/>
            <a:ext cx="1859976" cy="14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234D5AA1-84D2-396E-3267-C91EF9634B8E}"/>
              </a:ext>
            </a:extLst>
          </p:cNvPr>
          <p:cNvSpPr txBox="1">
            <a:spLocks/>
          </p:cNvSpPr>
          <p:nvPr/>
        </p:nvSpPr>
        <p:spPr>
          <a:xfrm>
            <a:off x="149544" y="3846844"/>
            <a:ext cx="5300564" cy="35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3000"/>
              <a:buFont typeface="Calibri"/>
              <a:buNone/>
            </a:pPr>
            <a:r>
              <a:rPr lang="en-US" sz="2400" dirty="0">
                <a:cs typeface="Calibri" panose="020F0502020204030204" pitchFamily="34" charset="0"/>
              </a:rPr>
              <a:t>SCHOOL COORDINATOR  TRAINING</a:t>
            </a:r>
          </a:p>
        </p:txBody>
      </p:sp>
    </p:spTree>
    <p:extLst>
      <p:ext uri="{BB962C8B-B14F-4D97-AF65-F5344CB8AC3E}">
        <p14:creationId xmlns:p14="http://schemas.microsoft.com/office/powerpoint/2010/main" val="284094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E04ABE194C840B8B8025E736447FE" ma:contentTypeVersion="12" ma:contentTypeDescription="Create a new document." ma:contentTypeScope="" ma:versionID="d4806e3e3bb317ef725cf5d41f4396ec">
  <xsd:schema xmlns:xsd="http://www.w3.org/2001/XMLSchema" xmlns:xs="http://www.w3.org/2001/XMLSchema" xmlns:p="http://schemas.microsoft.com/office/2006/metadata/properties" xmlns:ns2="dc4ddcd8-225d-452d-80e3-8d33edae5f33" xmlns:ns3="d6ce3f99-6e52-4349-87b2-cc431f8db30e" targetNamespace="http://schemas.microsoft.com/office/2006/metadata/properties" ma:root="true" ma:fieldsID="d8df85becc7e1b49f715337029a2fd1f" ns2:_="" ns3:_="">
    <xsd:import namespace="dc4ddcd8-225d-452d-80e3-8d33edae5f33"/>
    <xsd:import namespace="d6ce3f99-6e52-4349-87b2-cc431f8db3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ddcd8-225d-452d-80e3-8d33edae5f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8d1cdf8-5340-4a71-b631-14e69df0cb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e3f99-6e52-4349-87b2-cc431f8db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17a67e-d220-4712-b2e6-52b1337863e8}" ma:internalName="TaxCatchAll" ma:showField="CatchAllData" ma:web="d6ce3f99-6e52-4349-87b2-cc431f8db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4ddcd8-225d-452d-80e3-8d33edae5f33">
      <Terms xmlns="http://schemas.microsoft.com/office/infopath/2007/PartnerControls"/>
    </lcf76f155ced4ddcb4097134ff3c332f>
    <TaxCatchAll xmlns="d6ce3f99-6e52-4349-87b2-cc431f8db30e" xsi:nil="true"/>
  </documentManagement>
</p:properties>
</file>

<file path=customXml/itemProps1.xml><?xml version="1.0" encoding="utf-8"?>
<ds:datastoreItem xmlns:ds="http://schemas.openxmlformats.org/officeDocument/2006/customXml" ds:itemID="{1C15DCFA-3C33-469C-98DC-50167A3A510B}"/>
</file>

<file path=customXml/itemProps2.xml><?xml version="1.0" encoding="utf-8"?>
<ds:datastoreItem xmlns:ds="http://schemas.openxmlformats.org/officeDocument/2006/customXml" ds:itemID="{1A67918D-5DE3-434A-BD78-45673FEF6A64}"/>
</file>

<file path=customXml/itemProps3.xml><?xml version="1.0" encoding="utf-8"?>
<ds:datastoreItem xmlns:ds="http://schemas.openxmlformats.org/officeDocument/2006/customXml" ds:itemID="{4651E05C-097E-470F-A5D2-F092674F424E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72</Words>
  <Application>Microsoft Macintosh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Courier New</vt:lpstr>
      <vt:lpstr>Office Theme 2013 - 2022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Davis</dc:creator>
  <cp:lastModifiedBy>Dan Davis</cp:lastModifiedBy>
  <cp:revision>7</cp:revision>
  <dcterms:created xsi:type="dcterms:W3CDTF">2023-01-10T16:23:12Z</dcterms:created>
  <dcterms:modified xsi:type="dcterms:W3CDTF">2023-01-11T00:53:26Z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0x010100D6CE04ABE194C840B8B8025E736447FE</vt:lpwstr>
  </property>
</Properties>
</file>