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1EE38-A416-0B96-518E-5C09AD991ECA}" v="9" dt="2023-01-25T15:36:51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bie Kelly" userId="S::bobbie_kelly@acsi.org::de6d43ad-8362-45d9-9acd-8c48467230be" providerId="AD" clId="Web-{4CC1EE38-A416-0B96-518E-5C09AD991ECA}"/>
    <pc:docChg chg="modSld">
      <pc:chgData name="Bobbie Kelly" userId="S::bobbie_kelly@acsi.org::de6d43ad-8362-45d9-9acd-8c48467230be" providerId="AD" clId="Web-{4CC1EE38-A416-0B96-518E-5C09AD991ECA}" dt="2023-01-25T15:36:51.956" v="8" actId="20577"/>
      <pc:docMkLst>
        <pc:docMk/>
      </pc:docMkLst>
      <pc:sldChg chg="modSp">
        <pc:chgData name="Bobbie Kelly" userId="S::bobbie_kelly@acsi.org::de6d43ad-8362-45d9-9acd-8c48467230be" providerId="AD" clId="Web-{4CC1EE38-A416-0B96-518E-5C09AD991ECA}" dt="2023-01-25T15:36:51.956" v="8" actId="20577"/>
        <pc:sldMkLst>
          <pc:docMk/>
          <pc:sldMk cId="1063183441" sldId="257"/>
        </pc:sldMkLst>
        <pc:spChg chg="mod">
          <ac:chgData name="Bobbie Kelly" userId="S::bobbie_kelly@acsi.org::de6d43ad-8362-45d9-9acd-8c48467230be" providerId="AD" clId="Web-{4CC1EE38-A416-0B96-518E-5C09AD991ECA}" dt="2023-01-25T15:36:51.956" v="8" actId="20577"/>
          <ac:spMkLst>
            <pc:docMk/>
            <pc:sldMk cId="1063183441" sldId="257"/>
            <ac:spMk id="4" creationId="{6A4DA1A2-F15D-2B75-BE9E-EFB44934A5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75AB-2451-4105-C1C0-C68C2C758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BE565-9ECE-B968-AB30-204FCD445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F9DBF-87D0-749D-6F54-C1B3C840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63F66-76BD-2657-6BC7-E9F126A9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FAABC-37D9-55F5-3E06-974DE150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AB95-1890-FA66-0538-98487EBF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B01E2-DF7D-B125-495E-7E84E6515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5E33-B512-D77F-6B95-CC4A0633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24EF-98F9-1B72-24B0-9B2B69A2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210B-1BF1-7022-41EF-F82F74B0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2F467-51AB-22BD-CD1E-45EE834DF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8B0D1-8B72-A73C-638F-ED8225CC8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5F1A6-F196-7265-E31A-63ACADAF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C3CFF-6236-94A5-1B2D-5400D1A0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98E0F-1CFE-EEB1-0F3F-5AB37137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FDAA-B9DE-BCA5-B976-00E5A0D8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2BA4C-1982-62F7-A293-76DB552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4AB91-3DD1-B845-7A1F-8A0543ED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02C9F-ED02-4ADF-3C4D-8AEB2D77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10148-A6DD-23CC-8095-269F6B5F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7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9595-AB76-A300-CF54-E96A0FBA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3634A-D6C0-9213-8277-34B1156C1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A87B5-F2B1-DBD3-F3B7-C7DA2D79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F3B28-AFD5-86F6-9000-83D9C193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61E45-5952-2E0A-8B11-E06509A0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0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5840-963E-40BB-1993-5593D166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8EC3-4673-5653-8013-0ED9297A2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8CBFD-3931-2BAF-1B32-CE8A21443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FE206-FB7B-7D89-A04D-6DAE9F25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E2A11-BD86-6EB9-B67B-2C992569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5A8B4-A23D-0F3E-2161-A7DFEE57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5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B3C1-FCAA-260C-5509-8DCC9091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1A92-083D-C13A-B255-5A110EEFB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34B2B-A015-A27B-AD08-D42306FA2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40EF8-96F4-BA0A-FBE3-0A9306F1E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E4CDE-D923-7999-1A89-A9DAD0F3F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7D03A-C655-DB60-39EA-6AA758B7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2AC32-8ACC-B5C8-F9CD-4C6BF584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F99EA-6AE3-C302-6B5B-373D8B34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8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A9BD-3ECA-107F-A2C3-27DF731F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AAD92-4298-B432-625C-508BF651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E61C0-FB69-CD6E-6C63-E2835A7B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179F7-C83E-B88E-0C63-C139A82F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C52B4-8007-1593-1162-17420ED0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E7C7-440C-0BD5-273B-2E9001B0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E903-7BA4-263A-F278-7D170FB5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3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E0FC-9428-F03B-E5CB-32024F48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3414F-53AE-D44D-E0BA-83FABBC1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69A40-5C73-8726-CCC6-E2D0F312D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09FFC-BE9D-E10F-DC4F-4C589B50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52BA9-4041-D1B5-ACB7-9EB19667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61357-EFCB-3B75-869D-BED60A8D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0726-B6B0-A1CA-F63B-8742908B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047C3-40AC-D2D4-9616-E425F8835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5B40A-8B25-8523-B3E9-084D7551C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7B0C9-7819-8FBC-F868-2A1C94B4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45A5D-CB64-210D-AC11-B6F57582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15293-C58A-CD25-1E88-96838D11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7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7772B-044C-5A2C-5343-7E4FFAAB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F1A4-A9DE-81F7-AF41-39FB22999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7ED37-720B-4EA2-2D58-112F23790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04179-6E79-A54D-8981-92F53739D2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40C5B-4FD4-C2BD-FCA6-1D5FDCBAA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DC7B5-877C-1C99-CD18-AC57D8B27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F4E2-DC05-FB4A-B855-CBA8B338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326CF644-3A4E-EB7C-49CD-8D8CA8B6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7B14B015-19F4-3110-B2B5-CE7F9D3E3DE4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35804" y="2557045"/>
            <a:ext cx="5034982" cy="1130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9D80C97D-F14B-E403-5142-536395E952C5}"/>
              </a:ext>
            </a:extLst>
          </p:cNvPr>
          <p:cNvSpPr txBox="1"/>
          <p:nvPr/>
        </p:nvSpPr>
        <p:spPr>
          <a:xfrm>
            <a:off x="6511506" y="2151925"/>
            <a:ext cx="5451627" cy="27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32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SEGMENT 8: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endParaRPr lang="en-US" sz="32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AM I FINISHED NOW?</a:t>
            </a:r>
            <a:endParaRPr sz="50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8" name="Google Shape;64;p1">
            <a:extLst>
              <a:ext uri="{FF2B5EF4-FFF2-40B4-BE49-F238E27FC236}">
                <a16:creationId xmlns:a16="http://schemas.microsoft.com/office/drawing/2014/main" id="{C27854CB-D105-43CB-2FE6-F35769EAED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838" y="4808153"/>
            <a:ext cx="1859976" cy="1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2B8A5F89-DBB6-5194-6F7F-3EFA6E0A2265}"/>
              </a:ext>
            </a:extLst>
          </p:cNvPr>
          <p:cNvSpPr txBox="1">
            <a:spLocks/>
          </p:cNvSpPr>
          <p:nvPr/>
        </p:nvSpPr>
        <p:spPr>
          <a:xfrm>
            <a:off x="149544" y="3846844"/>
            <a:ext cx="5300564" cy="3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3000"/>
              <a:buFont typeface="Calibri"/>
              <a:buNone/>
            </a:pPr>
            <a:r>
              <a:rPr lang="en-US" sz="2400" dirty="0">
                <a:cs typeface="Calibri" panose="020F0502020204030204" pitchFamily="34" charset="0"/>
              </a:rPr>
              <a:t>SCHOOL COORDINATOR  TRAINING</a:t>
            </a:r>
          </a:p>
        </p:txBody>
      </p:sp>
    </p:spTree>
    <p:extLst>
      <p:ext uri="{BB962C8B-B14F-4D97-AF65-F5344CB8AC3E}">
        <p14:creationId xmlns:p14="http://schemas.microsoft.com/office/powerpoint/2010/main" val="357712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4;p1">
            <a:extLst>
              <a:ext uri="{FF2B5EF4-FFF2-40B4-BE49-F238E27FC236}">
                <a16:creationId xmlns:a16="http://schemas.microsoft.com/office/drawing/2014/main" id="{A43C0AEF-B67B-1A4A-9D8A-E05497FB5311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AD66E42D-8F66-6CD8-936C-5B96B2FAD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Google Shape;151;p2">
            <a:extLst>
              <a:ext uri="{FF2B5EF4-FFF2-40B4-BE49-F238E27FC236}">
                <a16:creationId xmlns:a16="http://schemas.microsoft.com/office/drawing/2014/main" id="{6995C833-81BC-4605-276C-EE4F66910B40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NEXT STEPS …</a:t>
            </a:r>
            <a:endParaRPr lang="en-US" sz="4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52;p2">
            <a:extLst>
              <a:ext uri="{FF2B5EF4-FFF2-40B4-BE49-F238E27FC236}">
                <a16:creationId xmlns:a16="http://schemas.microsoft.com/office/drawing/2014/main" id="{6A4DA1A2-F15D-2B75-BE9E-EFB44934A5D8}"/>
              </a:ext>
            </a:extLst>
          </p:cNvPr>
          <p:cNvSpPr txBox="1"/>
          <p:nvPr/>
        </p:nvSpPr>
        <p:spPr>
          <a:xfrm>
            <a:off x="3092521" y="1358639"/>
            <a:ext cx="4869951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School Will Receive a Draft of the Report Within 30 Days</a:t>
            </a: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Team evaluations/exit survey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Commission Will Review the Report and Vote on Accreditation Status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School Will Receive Official Letter of Commission Decision, Copy of Final Report, and Template for the School’s Accreditation Action Plan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School Will Complete an Annual Report Each Fall and Submit Progress on Accreditation Action Plan</a:t>
            </a:r>
          </a:p>
        </p:txBody>
      </p:sp>
      <p:pic>
        <p:nvPicPr>
          <p:cNvPr id="6" name="Google Shape;324;p2">
            <a:extLst>
              <a:ext uri="{FF2B5EF4-FFF2-40B4-BE49-F238E27FC236}">
                <a16:creationId xmlns:a16="http://schemas.microsoft.com/office/drawing/2014/main" id="{690EB0A4-80E4-3C06-8875-67D9FF894667}"/>
              </a:ext>
            </a:extLst>
          </p:cNvPr>
          <p:cNvPicPr preferRelativeResize="0"/>
          <p:nvPr/>
        </p:nvPicPr>
        <p:blipFill rotWithShape="1">
          <a:blip r:embed="rId4"/>
          <a:srcRect l="9870" r="36492"/>
          <a:stretch/>
        </p:blipFill>
        <p:spPr>
          <a:xfrm>
            <a:off x="8084644" y="1480195"/>
            <a:ext cx="3802555" cy="47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8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326CF644-3A4E-EB7C-49CD-8D8CA8B6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7B14B015-19F4-3110-B2B5-CE7F9D3E3DE4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35804" y="2557045"/>
            <a:ext cx="5034982" cy="1130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9D80C97D-F14B-E403-5142-536395E952C5}"/>
              </a:ext>
            </a:extLst>
          </p:cNvPr>
          <p:cNvSpPr txBox="1"/>
          <p:nvPr/>
        </p:nvSpPr>
        <p:spPr>
          <a:xfrm>
            <a:off x="6511506" y="2151925"/>
            <a:ext cx="5451627" cy="27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32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SEGMENT 8: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endParaRPr lang="en-US" sz="32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AM I FINISHED NOW?</a:t>
            </a:r>
            <a:endParaRPr sz="50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8" name="Google Shape;64;p1">
            <a:extLst>
              <a:ext uri="{FF2B5EF4-FFF2-40B4-BE49-F238E27FC236}">
                <a16:creationId xmlns:a16="http://schemas.microsoft.com/office/drawing/2014/main" id="{C27854CB-D105-43CB-2FE6-F35769EAED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838" y="4808153"/>
            <a:ext cx="1859976" cy="1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E12BE10E-5561-E159-A7F2-5329EDD80525}"/>
              </a:ext>
            </a:extLst>
          </p:cNvPr>
          <p:cNvSpPr txBox="1">
            <a:spLocks/>
          </p:cNvSpPr>
          <p:nvPr/>
        </p:nvSpPr>
        <p:spPr>
          <a:xfrm>
            <a:off x="149544" y="3846844"/>
            <a:ext cx="5300564" cy="3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3000"/>
              <a:buFont typeface="Calibri"/>
              <a:buNone/>
            </a:pPr>
            <a:r>
              <a:rPr lang="en-US" sz="2400" dirty="0">
                <a:cs typeface="Calibri" panose="020F0502020204030204" pitchFamily="34" charset="0"/>
              </a:rPr>
              <a:t>SCHOOL COORDINATOR  TRAINING</a:t>
            </a:r>
          </a:p>
        </p:txBody>
      </p:sp>
    </p:spTree>
    <p:extLst>
      <p:ext uri="{BB962C8B-B14F-4D97-AF65-F5344CB8AC3E}">
        <p14:creationId xmlns:p14="http://schemas.microsoft.com/office/powerpoint/2010/main" val="362939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4ddcd8-225d-452d-80e3-8d33edae5f33">
      <Terms xmlns="http://schemas.microsoft.com/office/infopath/2007/PartnerControls"/>
    </lcf76f155ced4ddcb4097134ff3c332f>
    <TaxCatchAll xmlns="d6ce3f99-6e52-4349-87b2-cc431f8db3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E04ABE194C840B8B8025E736447FE" ma:contentTypeVersion="12" ma:contentTypeDescription="Create a new document." ma:contentTypeScope="" ma:versionID="d4806e3e3bb317ef725cf5d41f4396ec">
  <xsd:schema xmlns:xsd="http://www.w3.org/2001/XMLSchema" xmlns:xs="http://www.w3.org/2001/XMLSchema" xmlns:p="http://schemas.microsoft.com/office/2006/metadata/properties" xmlns:ns2="dc4ddcd8-225d-452d-80e3-8d33edae5f33" xmlns:ns3="d6ce3f99-6e52-4349-87b2-cc431f8db30e" targetNamespace="http://schemas.microsoft.com/office/2006/metadata/properties" ma:root="true" ma:fieldsID="d8df85becc7e1b49f715337029a2fd1f" ns2:_="" ns3:_="">
    <xsd:import namespace="dc4ddcd8-225d-452d-80e3-8d33edae5f33"/>
    <xsd:import namespace="d6ce3f99-6e52-4349-87b2-cc431f8db3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ddcd8-225d-452d-80e3-8d33edae5f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8d1cdf8-5340-4a71-b631-14e69df0cb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e3f99-6e52-4349-87b2-cc431f8db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17a67e-d220-4712-b2e6-52b1337863e8}" ma:internalName="TaxCatchAll" ma:showField="CatchAllData" ma:web="d6ce3f99-6e52-4349-87b2-cc431f8db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7954A0-148C-4DF9-91B0-C83DDC6F5658}">
  <ds:schemaRefs>
    <ds:schemaRef ds:uri="http://schemas.microsoft.com/office/2006/metadata/properties"/>
    <ds:schemaRef ds:uri="http://schemas.microsoft.com/office/infopath/2007/PartnerControls"/>
    <ds:schemaRef ds:uri="dc4ddcd8-225d-452d-80e3-8d33edae5f33"/>
    <ds:schemaRef ds:uri="d6ce3f99-6e52-4349-87b2-cc431f8db30e"/>
  </ds:schemaRefs>
</ds:datastoreItem>
</file>

<file path=customXml/itemProps2.xml><?xml version="1.0" encoding="utf-8"?>
<ds:datastoreItem xmlns:ds="http://schemas.openxmlformats.org/officeDocument/2006/customXml" ds:itemID="{44A5B5BE-E305-4F8A-B276-E3C5654CCF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9CBEF-49B8-481C-ACE0-19F1D9D3F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ddcd8-225d-452d-80e3-8d33edae5f33"/>
    <ds:schemaRef ds:uri="d6ce3f99-6e52-4349-87b2-cc431f8db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85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 2013 - 2022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Davis</dc:creator>
  <cp:lastModifiedBy>Dan Davis</cp:lastModifiedBy>
  <cp:revision>8</cp:revision>
  <dcterms:created xsi:type="dcterms:W3CDTF">2023-01-10T17:45:12Z</dcterms:created>
  <dcterms:modified xsi:type="dcterms:W3CDTF">2023-01-25T15:36:53Z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0x010100D6CE04ABE194C840B8B8025E736447FE</vt:lpwstr>
  </property>
  <property fmtid="{D5CDD505-2E9C-101B-9397-08002B2CF9AE}" pid="3" name="MediaServiceImageTags">
    <vt:lpwstr/>
  </property>
</Properties>
</file>