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6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howGuides="1">
      <p:cViewPr varScale="1">
        <p:scale>
          <a:sx n="102" d="100"/>
          <a:sy n="102" d="100"/>
        </p:scale>
        <p:origin x="192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C3134-9979-EB4C-BB99-AE7F0D8F5819}" type="datetimeFigureOut">
              <a:rPr lang="en-US" smtClean="0"/>
              <a:t>9/29/23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A53DB-81C9-5143-823C-D2A86E85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14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A53DB-81C9-5143-823C-D2A86E85B8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1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D7F1C-AAE0-C939-489D-55CBDEA85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D240D-C65A-DB3C-B476-646C86DA3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06946-5F12-1B86-6931-D18A7E991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0C65-8512-E94A-897B-EB860804CF72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6D821-A785-5654-1EF7-45028892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4CD5B-FB22-553A-E97F-A4FD53CE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AC50-D28C-E14F-BF2C-740058F0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1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1FE01-7F4C-9804-15DC-883B04A7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D2984-5EF2-BE5F-2AA1-2E60771F9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F419E-E959-6338-28A9-266FB4D91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0C65-8512-E94A-897B-EB860804CF72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2DEAC-8CFC-75C8-35D8-D7518F31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1FBC6-FC86-0854-EF1E-E599D9D9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AC50-D28C-E14F-BF2C-740058F0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0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CAE94-214C-BF03-0D7C-8CEB97A12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27C1F-8E1B-D321-3389-0E4349DCF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B86F2-638A-B0D1-ECF4-B89481F55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0C65-8512-E94A-897B-EB860804CF72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D032C-CEB0-4386-B412-C03CDF75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3717E-7990-C294-6BCD-64738FA81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AC50-D28C-E14F-BF2C-740058F0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8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8E071-3151-0890-2A9B-4DF2F796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AFEDA-418F-4A92-090D-EAF227A5C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AB2B3-4B40-8A09-5B86-5EBE7D00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0C65-8512-E94A-897B-EB860804CF72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D3949-5959-99EB-4E22-E04AB14A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1E7AE-06BA-7771-142B-7C8C3914B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AC50-D28C-E14F-BF2C-740058F0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9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4D134-536B-B631-21BC-BB6297C1C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B244C-7455-73AE-4557-147D4FBF3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DADB-CEBB-F69E-C15C-62D304C1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0C65-8512-E94A-897B-EB860804CF72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49480-0B3D-0B65-D018-6EE8B3F0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308A8-B50A-D2A7-6915-C3BB9A29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AC50-D28C-E14F-BF2C-740058F0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2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BCEEE-53DF-FE06-3607-586E46A45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54344-F551-EF3F-CAD4-DDA63F329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C634E-E2DB-347C-77C8-59F0020EB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A6354-0439-3825-1823-9F4BBD324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0C65-8512-E94A-897B-EB860804CF72}" type="datetimeFigureOut">
              <a:rPr lang="en-US" smtClean="0"/>
              <a:t>9/29/23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ECACB-2993-248D-03E9-6B622694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BF11A-E240-F238-7B4A-5C384787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AC50-D28C-E14F-BF2C-740058F0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2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0A7AF-7A6D-264D-AA1E-A3E01F110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A4378-1BEA-7D6F-9352-A16833EBF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3F7D9-EFE6-B8F5-96DF-E7AA68E76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43B136-02AE-F4FB-F2FB-B26487E55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F0D42-1E79-684F-516F-450FF2050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11765F-6EDB-854B-20AA-326EB927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0C65-8512-E94A-897B-EB860804CF72}" type="datetimeFigureOut">
              <a:rPr lang="en-US" smtClean="0"/>
              <a:t>9/29/23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536309-81B9-569D-DBAB-80F384AA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A3227C-F418-BE54-9FF0-26F30B86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AC50-D28C-E14F-BF2C-740058F0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1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A45A6-96FB-2706-DB8E-045E4FFAC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C41994-D016-4B21-600F-ED2B200A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0C65-8512-E94A-897B-EB860804CF72}" type="datetimeFigureOut">
              <a:rPr lang="en-US" smtClean="0"/>
              <a:t>9/29/23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C2205-9401-8AB4-5498-455DF0E6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53349-886F-D378-8FD9-4148CF3C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AC50-D28C-E14F-BF2C-740058F0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6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EA865-E008-C472-3F22-232F8F0DF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0C65-8512-E94A-897B-EB860804CF72}" type="datetimeFigureOut">
              <a:rPr lang="en-US" smtClean="0"/>
              <a:t>9/29/23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59A81B-170D-3264-931F-36280C0D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6B6B7-1B63-B08E-F020-0C026CB4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AC50-D28C-E14F-BF2C-740058F0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1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44146-BE65-F6B3-1254-F1DE7E2DD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8D23A-E2F4-6AF1-7BB0-BCA5B5C5F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A74FB-D524-DF17-6934-1D2C9DF79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3CC7D-B165-1703-7B51-8AF3BCB2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0C65-8512-E94A-897B-EB860804CF72}" type="datetimeFigureOut">
              <a:rPr lang="en-US" smtClean="0"/>
              <a:t>9/29/23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A6A23-27C2-8937-5717-C7F90459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F9A31-19BE-B5E9-5ABD-147B00CF8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AC50-D28C-E14F-BF2C-740058F0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3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A86A-F248-209A-5D71-89C02FB1B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955B01-EE75-8376-59F0-B5C4310FC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72EDD-17A2-E11E-488C-8316B406A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A3038-FD89-5556-1470-2459B5814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0C65-8512-E94A-897B-EB860804CF72}" type="datetimeFigureOut">
              <a:rPr lang="en-US" smtClean="0"/>
              <a:t>9/29/23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DBC24-764D-140D-E865-1460CB8E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C0056-DDA0-9BC6-91BD-6A8716A9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AC50-D28C-E14F-BF2C-740058F0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8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C468CA-8385-535F-482A-5B888582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24AB5-E384-883A-8009-B02A375FA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A9C50-9825-9BD8-4A6E-DF08130E2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20C65-8512-E94A-897B-EB860804CF72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2B2F3-A6AC-A6B4-C399-5FCB8519D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50B05-F976-75AF-5C36-A1CE75482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BAC50-D28C-E14F-BF2C-740058F0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8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8C041-DC80-A689-8C0E-AAD0C7E30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A white and orange background with text&#10;&#10;Description automatically generated">
            <a:extLst>
              <a:ext uri="{FF2B5EF4-FFF2-40B4-BE49-F238E27FC236}">
                <a16:creationId xmlns:a16="http://schemas.microsoft.com/office/drawing/2014/main" id="{9113874B-4785-A6FA-80EE-A3C778155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4578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BD4D9-690B-4628-F423-596132613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white lines on a yellow background&#10;&#10;Description automatically generated">
            <a:extLst>
              <a:ext uri="{FF2B5EF4-FFF2-40B4-BE49-F238E27FC236}">
                <a16:creationId xmlns:a16="http://schemas.microsoft.com/office/drawing/2014/main" id="{87BCA650-6B4A-1096-3780-801DB05B0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5934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oster with text and mountains&#10;&#10;Description automatically generated with medium confidence">
            <a:extLst>
              <a:ext uri="{FF2B5EF4-FFF2-40B4-BE49-F238E27FC236}">
                <a16:creationId xmlns:a16="http://schemas.microsoft.com/office/drawing/2014/main" id="{50479DA1-896E-4A12-F433-5460C6EE6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99" b="13437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69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5026D4B-7D5C-1DEF-09A6-E7D576751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5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8DB18-B08B-86C9-76B3-407FBA021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book&#10;&#10;Description automatically generated">
            <a:extLst>
              <a:ext uri="{FF2B5EF4-FFF2-40B4-BE49-F238E27FC236}">
                <a16:creationId xmlns:a16="http://schemas.microsoft.com/office/drawing/2014/main" id="{70B150D6-7B88-486C-7122-FB2FBDE2F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56427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</Words>
  <Application>Microsoft Macintosh PowerPoint</Application>
  <PresentationFormat>Widescreen</PresentationFormat>
  <Paragraphs>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Ruppert</dc:creator>
  <cp:lastModifiedBy>Lisa Ruppert</cp:lastModifiedBy>
  <cp:revision>3</cp:revision>
  <dcterms:created xsi:type="dcterms:W3CDTF">2023-09-29T17:24:07Z</dcterms:created>
  <dcterms:modified xsi:type="dcterms:W3CDTF">2023-09-29T19:04:38Z</dcterms:modified>
</cp:coreProperties>
</file>